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5" r:id="rId4"/>
    <p:sldId id="266" r:id="rId5"/>
    <p:sldId id="256" r:id="rId6"/>
    <p:sldId id="263" r:id="rId7"/>
    <p:sldId id="260" r:id="rId8"/>
    <p:sldId id="261"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969696"/>
    <a:srgbClr val="33CC33"/>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861" autoAdjust="0"/>
    <p:restoredTop sz="94679" autoAdjust="0"/>
  </p:normalViewPr>
  <p:slideViewPr>
    <p:cSldViewPr>
      <p:cViewPr>
        <p:scale>
          <a:sx n="75" d="100"/>
          <a:sy n="75" d="100"/>
        </p:scale>
        <p:origin x="-1260" y="-666"/>
      </p:cViewPr>
      <p:guideLst>
        <p:guide orient="horz" pos="2160"/>
        <p:guide pos="2880"/>
      </p:guideLst>
    </p:cSldViewPr>
  </p:slideViewPr>
  <p:notesTextViewPr>
    <p:cViewPr>
      <p:scale>
        <a:sx n="100" d="100"/>
        <a:sy n="100" d="100"/>
      </p:scale>
      <p:origin x="0" y="0"/>
    </p:cViewPr>
  </p:notesTextViewPr>
  <p:gridSpacing cx="78162150" cy="7816215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ja-JP" smtClean="0"/>
              <a:t>Click to edit Master title style</a:t>
            </a:r>
            <a:endParaRPr lang="ja-JP"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ja-JP" smtClean="0"/>
              <a:t>Click to edit Master subtitle style</a:t>
            </a:r>
            <a:endParaRPr lang="ja-JP" altLang="en-US"/>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56D1BF28-6550-4605-8FFD-D204A9FBBAE0}"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Vertical Text Placeholder 2"/>
          <p:cNvSpPr>
            <a:spLocks noGrp="1"/>
          </p:cNvSpPr>
          <p:nvPr>
            <p:ph type="body" orient="vert" idx="1"/>
          </p:nvPr>
        </p:nvSpPr>
        <p:spPr/>
        <p:txBody>
          <a:bodyPr vert="eaVer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AACA0AE7-E353-4002-9473-885A48095788}"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ja-JP" smtClean="0"/>
              <a:t>Click to edit Master title style</a:t>
            </a:r>
            <a:endParaRPr lang="ja-JP"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8E4213A0-56B7-468D-88D4-F601E4D9BA86}"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Content Placeholder 2"/>
          <p:cNvSpPr>
            <a:spLocks noGrp="1"/>
          </p:cNvSpPr>
          <p:nvPr>
            <p:ph idx="1"/>
          </p:nvPr>
        </p:nvSpPr>
        <p:spPr/>
        <p:txBody>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6A862A85-8D31-43C8-9D2B-55FB7B2B8AF7}"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ja-JP" smtClean="0"/>
              <a:t>Click to edit Master title style</a:t>
            </a:r>
            <a:endParaRPr lang="ja-JP"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ja-JP"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43AE9B78-6B0B-413C-ADB0-C9F277154B1A}"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1B7ACB79-0BDC-4440-9167-5941B07C8EAA}"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ja-JP" smtClean="0"/>
              <a:t>Click to edit Master title style</a:t>
            </a:r>
            <a:endParaRPr lang="ja-JP"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7" name="Date Placeholder 6"/>
          <p:cNvSpPr>
            <a:spLocks noGrp="1"/>
          </p:cNvSpPr>
          <p:nvPr>
            <p:ph type="dt" sz="half" idx="10"/>
          </p:nvPr>
        </p:nvSpPr>
        <p:spPr/>
        <p:txBody>
          <a:bodyPr/>
          <a:lstStyle>
            <a:lvl1pPr>
              <a:defRPr/>
            </a:lvl1pPr>
          </a:lstStyle>
          <a:p>
            <a:endParaRPr lang="en-US" altLang="ja-JP"/>
          </a:p>
        </p:txBody>
      </p:sp>
      <p:sp>
        <p:nvSpPr>
          <p:cNvPr id="8" name="Footer Placeholder 7"/>
          <p:cNvSpPr>
            <a:spLocks noGrp="1"/>
          </p:cNvSpPr>
          <p:nvPr>
            <p:ph type="ftr" sz="quarter" idx="11"/>
          </p:nvPr>
        </p:nvSpPr>
        <p:spPr/>
        <p:txBody>
          <a:bodyPr/>
          <a:lstStyle>
            <a:lvl1pPr>
              <a:defRPr/>
            </a:lvl1pPr>
          </a:lstStyle>
          <a:p>
            <a:endParaRPr lang="en-US" altLang="ja-JP"/>
          </a:p>
        </p:txBody>
      </p:sp>
      <p:sp>
        <p:nvSpPr>
          <p:cNvPr id="9" name="Slide Number Placeholder 8"/>
          <p:cNvSpPr>
            <a:spLocks noGrp="1"/>
          </p:cNvSpPr>
          <p:nvPr>
            <p:ph type="sldNum" sz="quarter" idx="12"/>
          </p:nvPr>
        </p:nvSpPr>
        <p:spPr/>
        <p:txBody>
          <a:bodyPr/>
          <a:lstStyle>
            <a:lvl1pPr>
              <a:defRPr/>
            </a:lvl1pPr>
          </a:lstStyle>
          <a:p>
            <a:fld id="{FF854495-4463-45D6-8DD6-F2CE5F4FCA65}"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Date Placeholder 2"/>
          <p:cNvSpPr>
            <a:spLocks noGrp="1"/>
          </p:cNvSpPr>
          <p:nvPr>
            <p:ph type="dt" sz="half" idx="10"/>
          </p:nvPr>
        </p:nvSpPr>
        <p:spPr/>
        <p:txBody>
          <a:bodyPr/>
          <a:lstStyle>
            <a:lvl1pPr>
              <a:defRPr/>
            </a:lvl1pPr>
          </a:lstStyle>
          <a:p>
            <a:endParaRPr lang="en-US" altLang="ja-JP"/>
          </a:p>
        </p:txBody>
      </p:sp>
      <p:sp>
        <p:nvSpPr>
          <p:cNvPr id="4" name="Footer Placeholder 3"/>
          <p:cNvSpPr>
            <a:spLocks noGrp="1"/>
          </p:cNvSpPr>
          <p:nvPr>
            <p:ph type="ftr" sz="quarter" idx="11"/>
          </p:nvPr>
        </p:nvSpPr>
        <p:spPr/>
        <p:txBody>
          <a:bodyPr/>
          <a:lstStyle>
            <a:lvl1pPr>
              <a:defRPr/>
            </a:lvl1pPr>
          </a:lstStyle>
          <a:p>
            <a:endParaRPr lang="en-US" altLang="ja-JP"/>
          </a:p>
        </p:txBody>
      </p:sp>
      <p:sp>
        <p:nvSpPr>
          <p:cNvPr id="5" name="Slide Number Placeholder 4"/>
          <p:cNvSpPr>
            <a:spLocks noGrp="1"/>
          </p:cNvSpPr>
          <p:nvPr>
            <p:ph type="sldNum" sz="quarter" idx="12"/>
          </p:nvPr>
        </p:nvSpPr>
        <p:spPr/>
        <p:txBody>
          <a:bodyPr/>
          <a:lstStyle>
            <a:lvl1pPr>
              <a:defRPr/>
            </a:lvl1pPr>
          </a:lstStyle>
          <a:p>
            <a:fld id="{1ACDC69F-DA99-4BF1-9E6C-6C2F9167D264}"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ja-JP"/>
          </a:p>
        </p:txBody>
      </p:sp>
      <p:sp>
        <p:nvSpPr>
          <p:cNvPr id="3" name="Footer Placeholder 2"/>
          <p:cNvSpPr>
            <a:spLocks noGrp="1"/>
          </p:cNvSpPr>
          <p:nvPr>
            <p:ph type="ftr" sz="quarter" idx="11"/>
          </p:nvPr>
        </p:nvSpPr>
        <p:spPr/>
        <p:txBody>
          <a:bodyPr/>
          <a:lstStyle>
            <a:lvl1pPr>
              <a:defRPr/>
            </a:lvl1pPr>
          </a:lstStyle>
          <a:p>
            <a:endParaRPr lang="en-US" altLang="ja-JP"/>
          </a:p>
        </p:txBody>
      </p:sp>
      <p:sp>
        <p:nvSpPr>
          <p:cNvPr id="4" name="Slide Number Placeholder 3"/>
          <p:cNvSpPr>
            <a:spLocks noGrp="1"/>
          </p:cNvSpPr>
          <p:nvPr>
            <p:ph type="sldNum" sz="quarter" idx="12"/>
          </p:nvPr>
        </p:nvSpPr>
        <p:spPr/>
        <p:txBody>
          <a:bodyPr/>
          <a:lstStyle>
            <a:lvl1pPr>
              <a:defRPr/>
            </a:lvl1pPr>
          </a:lstStyle>
          <a:p>
            <a:fld id="{A7B5C865-BB44-4933-9555-36C75990707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ja-JP" smtClean="0"/>
              <a:t>Click to edit Master title style</a:t>
            </a:r>
            <a:endParaRPr lang="ja-JP"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ja-JP"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C26CE099-0A8A-4B1E-AB0D-EF976A2432CF}"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ja-JP" smtClean="0"/>
              <a:t>Click to edit Master title style</a:t>
            </a:r>
            <a:endParaRPr lang="ja-JP"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ja-JP"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EE401D36-3AB2-4027-BDAA-B728DB40CFB4}"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C0000"/>
            </a:gs>
            <a:gs pos="100000">
              <a:schemeClr val="accent2"/>
            </a:gs>
          </a:gsLst>
          <a:lin ang="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charset="-128"/>
              </a:defRPr>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charset="-128"/>
              </a:defRPr>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charset="-128"/>
              </a:defRPr>
            </a:lvl1pPr>
          </a:lstStyle>
          <a:p>
            <a:fld id="{0B9CED57-E0E8-4647-8DE6-1A64BA7B20E3}"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commons.wikimedia.org/wiki/Image:Karl_philipp_fuerst_zu_schwarzenberg.jpg"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4.jpeg"/><Relationship Id="rId7" Type="http://schemas.openxmlformats.org/officeDocument/2006/relationships/hyperlink" Target="http://commons.wikimedia.org/wiki/Image:Karl_philipp_fuerst_zu_schwarzenberg.jpg"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hyperlink" Target="http://upload.wikimedia.org/wikipedia/commons/0/0d/Gouvion-saint-cyr.jpg" TargetMode="External"/><Relationship Id="rId9"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image" Target="../media/image11.emf"/><Relationship Id="rId7" Type="http://schemas.openxmlformats.org/officeDocument/2006/relationships/image" Target="../media/image15.emf"/><Relationship Id="rId2" Type="http://schemas.openxmlformats.org/officeDocument/2006/relationships/image" Target="../media/image10.jpeg"/><Relationship Id="rId1" Type="http://schemas.openxmlformats.org/officeDocument/2006/relationships/slideLayout" Target="../slideLayouts/slideLayout1.xml"/><Relationship Id="rId6" Type="http://schemas.openxmlformats.org/officeDocument/2006/relationships/image" Target="../media/image14.emf"/><Relationship Id="rId5" Type="http://schemas.openxmlformats.org/officeDocument/2006/relationships/image" Target="../media/image13.emf"/><Relationship Id="rId4" Type="http://schemas.openxmlformats.org/officeDocument/2006/relationships/image" Target="../media/image12.emf"/></Relationships>
</file>

<file path=ppt/slides/_rels/slide5.xml.rels><?xml version="1.0" encoding="UTF-8" standalone="yes"?>
<Relationships xmlns="http://schemas.openxmlformats.org/package/2006/relationships"><Relationship Id="rId8" Type="http://schemas.openxmlformats.org/officeDocument/2006/relationships/image" Target="../media/image22.emf"/><Relationship Id="rId13" Type="http://schemas.openxmlformats.org/officeDocument/2006/relationships/image" Target="../media/image27.emf"/><Relationship Id="rId3" Type="http://schemas.openxmlformats.org/officeDocument/2006/relationships/image" Target="../media/image17.emf"/><Relationship Id="rId7" Type="http://schemas.openxmlformats.org/officeDocument/2006/relationships/image" Target="../media/image21.emf"/><Relationship Id="rId12" Type="http://schemas.openxmlformats.org/officeDocument/2006/relationships/image" Target="../media/image26.emf"/><Relationship Id="rId17" Type="http://schemas.openxmlformats.org/officeDocument/2006/relationships/image" Target="../media/image11.emf"/><Relationship Id="rId2" Type="http://schemas.openxmlformats.org/officeDocument/2006/relationships/image" Target="../media/image10.jpeg"/><Relationship Id="rId16" Type="http://schemas.openxmlformats.org/officeDocument/2006/relationships/image" Target="../media/image30.png"/><Relationship Id="rId1" Type="http://schemas.openxmlformats.org/officeDocument/2006/relationships/slideLayout" Target="../slideLayouts/slideLayout1.xml"/><Relationship Id="rId6" Type="http://schemas.openxmlformats.org/officeDocument/2006/relationships/image" Target="../media/image20.emf"/><Relationship Id="rId11" Type="http://schemas.openxmlformats.org/officeDocument/2006/relationships/image" Target="../media/image25.emf"/><Relationship Id="rId5" Type="http://schemas.openxmlformats.org/officeDocument/2006/relationships/image" Target="../media/image19.emf"/><Relationship Id="rId15" Type="http://schemas.openxmlformats.org/officeDocument/2006/relationships/image" Target="../media/image29.emf"/><Relationship Id="rId10" Type="http://schemas.openxmlformats.org/officeDocument/2006/relationships/image" Target="../media/image24.emf"/><Relationship Id="rId4" Type="http://schemas.openxmlformats.org/officeDocument/2006/relationships/image" Target="../media/image18.emf"/><Relationship Id="rId9" Type="http://schemas.openxmlformats.org/officeDocument/2006/relationships/image" Target="../media/image23.emf"/><Relationship Id="rId14" Type="http://schemas.openxmlformats.org/officeDocument/2006/relationships/image" Target="../media/image28.emf"/></Relationships>
</file>

<file path=ppt/slides/_rels/slide6.xml.rels><?xml version="1.0" encoding="UTF-8" standalone="yes"?>
<Relationships xmlns="http://schemas.openxmlformats.org/package/2006/relationships"><Relationship Id="rId8" Type="http://schemas.openxmlformats.org/officeDocument/2006/relationships/image" Target="../media/image22.emf"/><Relationship Id="rId13" Type="http://schemas.openxmlformats.org/officeDocument/2006/relationships/image" Target="../media/image27.emf"/><Relationship Id="rId3" Type="http://schemas.openxmlformats.org/officeDocument/2006/relationships/image" Target="../media/image31.emf"/><Relationship Id="rId7" Type="http://schemas.openxmlformats.org/officeDocument/2006/relationships/image" Target="../media/image35.emf"/><Relationship Id="rId12" Type="http://schemas.openxmlformats.org/officeDocument/2006/relationships/image" Target="../media/image26.emf"/><Relationship Id="rId2" Type="http://schemas.openxmlformats.org/officeDocument/2006/relationships/image" Target="../media/image10.jpeg"/><Relationship Id="rId16" Type="http://schemas.openxmlformats.org/officeDocument/2006/relationships/image" Target="../media/image11.emf"/><Relationship Id="rId1" Type="http://schemas.openxmlformats.org/officeDocument/2006/relationships/slideLayout" Target="../slideLayouts/slideLayout1.xml"/><Relationship Id="rId6" Type="http://schemas.openxmlformats.org/officeDocument/2006/relationships/image" Target="../media/image34.emf"/><Relationship Id="rId11" Type="http://schemas.openxmlformats.org/officeDocument/2006/relationships/image" Target="../media/image25.emf"/><Relationship Id="rId5" Type="http://schemas.openxmlformats.org/officeDocument/2006/relationships/image" Target="../media/image33.emf"/><Relationship Id="rId15" Type="http://schemas.openxmlformats.org/officeDocument/2006/relationships/image" Target="../media/image29.emf"/><Relationship Id="rId10" Type="http://schemas.openxmlformats.org/officeDocument/2006/relationships/image" Target="../media/image24.emf"/><Relationship Id="rId4" Type="http://schemas.openxmlformats.org/officeDocument/2006/relationships/image" Target="../media/image32.emf"/><Relationship Id="rId9" Type="http://schemas.openxmlformats.org/officeDocument/2006/relationships/image" Target="../media/image23.emf"/><Relationship Id="rId14" Type="http://schemas.openxmlformats.org/officeDocument/2006/relationships/image" Target="../media/image28.emf"/></Relationships>
</file>

<file path=ppt/slides/_rels/slide7.x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7.wmf"/></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rgbClr val="CC0000"/>
            </a:gs>
          </a:gsLst>
          <a:lin ang="0" scaled="1"/>
        </a:gra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423863" y="317500"/>
            <a:ext cx="8229600" cy="1143000"/>
          </a:xfrm>
          <a:prstGeom prst="rect">
            <a:avLst/>
          </a:prstGeom>
          <a:noFill/>
          <a:ln w="9525">
            <a:noFill/>
            <a:miter lim="800000"/>
            <a:headEnd/>
            <a:tailEnd/>
          </a:ln>
          <a:effectLst/>
        </p:spPr>
        <p:txBody>
          <a:bodyPr anchor="ctr"/>
          <a:lstStyle/>
          <a:p>
            <a:pPr algn="ctr"/>
            <a:r>
              <a:rPr lang="en-US" altLang="ja-JP" sz="3600" b="1">
                <a:solidFill>
                  <a:schemeClr val="bg1"/>
                </a:solidFill>
                <a:ea typeface="ＭＳ Ｐゴシック" charset="-128"/>
              </a:rPr>
              <a:t>Dresden</a:t>
            </a:r>
            <a:r>
              <a:rPr lang="en-US" altLang="ja-JP" sz="4000" b="1">
                <a:solidFill>
                  <a:schemeClr val="bg1"/>
                </a:solidFill>
                <a:ea typeface="ＭＳ Ｐゴシック" charset="-128"/>
              </a:rPr>
              <a:t> </a:t>
            </a:r>
            <a:br>
              <a:rPr lang="en-US" altLang="ja-JP" sz="4000" b="1">
                <a:solidFill>
                  <a:schemeClr val="bg1"/>
                </a:solidFill>
                <a:ea typeface="ＭＳ Ｐゴシック" charset="-128"/>
              </a:rPr>
            </a:br>
            <a:r>
              <a:rPr lang="en-US" altLang="ja-JP" sz="3200" b="1">
                <a:solidFill>
                  <a:schemeClr val="bg1"/>
                </a:solidFill>
                <a:ea typeface="ＭＳ Ｐゴシック" charset="-128"/>
              </a:rPr>
              <a:t>August 26-27, 1813</a:t>
            </a:r>
          </a:p>
        </p:txBody>
      </p:sp>
      <p:pic>
        <p:nvPicPr>
          <p:cNvPr id="3075" name="Picture 3" descr="logo smaller"/>
          <p:cNvPicPr>
            <a:picLocks noChangeAspect="1" noChangeArrowheads="1"/>
          </p:cNvPicPr>
          <p:nvPr/>
        </p:nvPicPr>
        <p:blipFill>
          <a:blip r:embed="rId2"/>
          <a:srcRect/>
          <a:stretch>
            <a:fillRect/>
          </a:stretch>
        </p:blipFill>
        <p:spPr bwMode="auto">
          <a:xfrm>
            <a:off x="885825" y="395288"/>
            <a:ext cx="1001713" cy="1001712"/>
          </a:xfrm>
          <a:prstGeom prst="rect">
            <a:avLst/>
          </a:prstGeom>
          <a:noFill/>
        </p:spPr>
      </p:pic>
      <p:pic>
        <p:nvPicPr>
          <p:cNvPr id="3076" name="Picture 4" descr="logo smaller"/>
          <p:cNvPicPr>
            <a:picLocks noChangeAspect="1" noChangeArrowheads="1"/>
          </p:cNvPicPr>
          <p:nvPr/>
        </p:nvPicPr>
        <p:blipFill>
          <a:blip r:embed="rId2"/>
          <a:srcRect/>
          <a:stretch>
            <a:fillRect/>
          </a:stretch>
        </p:blipFill>
        <p:spPr bwMode="auto">
          <a:xfrm>
            <a:off x="7221538" y="395288"/>
            <a:ext cx="1001712" cy="1001712"/>
          </a:xfrm>
          <a:prstGeom prst="rect">
            <a:avLst/>
          </a:prstGeom>
          <a:noFill/>
        </p:spPr>
      </p:pic>
      <p:sp>
        <p:nvSpPr>
          <p:cNvPr id="3077" name="Text Box 5"/>
          <p:cNvSpPr txBox="1">
            <a:spLocks noChangeArrowheads="1"/>
          </p:cNvSpPr>
          <p:nvPr/>
        </p:nvSpPr>
        <p:spPr bwMode="auto">
          <a:xfrm>
            <a:off x="527050" y="1673225"/>
            <a:ext cx="8166100" cy="2343150"/>
          </a:xfrm>
          <a:prstGeom prst="rect">
            <a:avLst/>
          </a:prstGeom>
          <a:noFill/>
          <a:ln w="9525">
            <a:noFill/>
            <a:miter lim="800000"/>
            <a:headEnd/>
            <a:tailEnd/>
          </a:ln>
          <a:effectLst/>
        </p:spPr>
        <p:txBody>
          <a:bodyPr>
            <a:spAutoFit/>
          </a:bodyPr>
          <a:lstStyle/>
          <a:p>
            <a:pPr algn="ctr">
              <a:spcBef>
                <a:spcPct val="50000"/>
              </a:spcBef>
            </a:pPr>
            <a:r>
              <a:rPr lang="en-US" altLang="ja-JP" sz="2400" b="1">
                <a:solidFill>
                  <a:schemeClr val="bg1"/>
                </a:solidFill>
                <a:ea typeface="ＭＳ Ｐゴシック" charset="-128"/>
              </a:rPr>
              <a:t>Strategic Context</a:t>
            </a:r>
          </a:p>
          <a:p>
            <a:pPr algn="just">
              <a:spcBef>
                <a:spcPct val="50000"/>
              </a:spcBef>
            </a:pPr>
            <a:r>
              <a:rPr lang="en-US" altLang="ja-JP" sz="1300">
                <a:solidFill>
                  <a:schemeClr val="bg1"/>
                </a:solidFill>
                <a:ea typeface="ＭＳ Ｐゴシック" charset="-128"/>
              </a:rPr>
              <a:t>After his disastrous Russian Campaign, Napoleon Bonaparte hastily scratches up a new army to face the newly assembled Sixth Coalition of Russia, Austria, Prussia, Britain, Sweden, and others. The Allied strategy reflects their respectful fear of Napoleon himself; although they outnumber the French 1.5:1 overall and rising, they plan to only give battle to his subordinates or if they have overwhelming superiority. The first two Allied defeats to Napoleon at Lutzen and Bautzen, and the first two Allied victories against Marshals Oudinot and MacDonald at Grobeeren and Katzbach only emphasize the strategy’s potential to finally defeat Napoleon and reestablish France’s natural borders. So when the Allied Army of Bohemia discovers a French army half its size under Marshal Saint-Cyr at Dresden, it is believed that there is no better opportunity to defeat another one of Napoleon’s subordinates.</a:t>
            </a:r>
          </a:p>
        </p:txBody>
      </p:sp>
      <p:sp>
        <p:nvSpPr>
          <p:cNvPr id="3078" name="Text Box 6"/>
          <p:cNvSpPr txBox="1">
            <a:spLocks noChangeArrowheads="1"/>
          </p:cNvSpPr>
          <p:nvPr/>
        </p:nvSpPr>
        <p:spPr bwMode="auto">
          <a:xfrm>
            <a:off x="2587625" y="3963988"/>
            <a:ext cx="3968750" cy="2371725"/>
          </a:xfrm>
          <a:prstGeom prst="rect">
            <a:avLst/>
          </a:prstGeom>
          <a:noFill/>
          <a:ln w="9525">
            <a:noFill/>
            <a:miter lim="800000"/>
            <a:headEnd/>
            <a:tailEnd/>
          </a:ln>
          <a:effectLst/>
        </p:spPr>
        <p:txBody>
          <a:bodyPr>
            <a:spAutoFit/>
          </a:bodyPr>
          <a:lstStyle/>
          <a:p>
            <a:pPr algn="ctr">
              <a:spcBef>
                <a:spcPct val="50000"/>
              </a:spcBef>
            </a:pPr>
            <a:r>
              <a:rPr lang="en-US" altLang="ja-JP" sz="2400" b="1">
                <a:solidFill>
                  <a:schemeClr val="bg1"/>
                </a:solidFill>
                <a:ea typeface="ＭＳ Ｐゴシック" charset="-128"/>
              </a:rPr>
              <a:t>Stakes</a:t>
            </a:r>
          </a:p>
          <a:p>
            <a:pPr algn="just">
              <a:spcBef>
                <a:spcPct val="50000"/>
              </a:spcBef>
            </a:pPr>
            <a:r>
              <a:rPr lang="en-US" altLang="ja-JP" sz="1400">
                <a:solidFill>
                  <a:schemeClr val="bg1"/>
                </a:solidFill>
                <a:ea typeface="ＭＳ Ｐゴシック" charset="-128"/>
              </a:rPr>
              <a:t>+ A French victory would hand the initiative back to Napoleon and push the Allied Army of Bohemia south away from its supporting armies to the north and east.</a:t>
            </a:r>
          </a:p>
          <a:p>
            <a:pPr algn="just">
              <a:spcBef>
                <a:spcPct val="50000"/>
              </a:spcBef>
            </a:pPr>
            <a:r>
              <a:rPr lang="en-US" altLang="ja-JP" sz="1400">
                <a:solidFill>
                  <a:schemeClr val="bg1"/>
                </a:solidFill>
                <a:ea typeface="ＭＳ Ｐゴシック" charset="-128"/>
              </a:rPr>
              <a:t>+ An Allied victory would give the Coalition confidence, deny the French a base to hinder Allied maneuvers in the theater and buy time for the already massive Allied armies to grow.</a:t>
            </a:r>
          </a:p>
        </p:txBody>
      </p:sp>
      <p:sp>
        <p:nvSpPr>
          <p:cNvPr id="3079" name="Text Box 7"/>
          <p:cNvSpPr txBox="1">
            <a:spLocks noChangeArrowheads="1"/>
          </p:cNvSpPr>
          <p:nvPr/>
        </p:nvSpPr>
        <p:spPr bwMode="auto">
          <a:xfrm>
            <a:off x="7145338" y="6583363"/>
            <a:ext cx="1998662" cy="274637"/>
          </a:xfrm>
          <a:prstGeom prst="rect">
            <a:avLst/>
          </a:prstGeom>
          <a:noFill/>
          <a:ln w="9525">
            <a:noFill/>
            <a:miter lim="800000"/>
            <a:headEnd/>
            <a:tailEnd/>
          </a:ln>
          <a:effectLst/>
        </p:spPr>
        <p:txBody>
          <a:bodyPr>
            <a:spAutoFit/>
          </a:bodyPr>
          <a:lstStyle/>
          <a:p>
            <a:pPr algn="ctr"/>
            <a:r>
              <a:rPr lang="en-US" altLang="ja-JP" sz="1200">
                <a:solidFill>
                  <a:schemeClr val="bg1"/>
                </a:solidFill>
                <a:latin typeface="Calisto MT" pitchFamily="18" charset="0"/>
                <a:ea typeface="ＭＳ Ｐゴシック" charset="-128"/>
              </a:rPr>
              <a:t>By Jonathan Webb, 2009</a:t>
            </a:r>
            <a:endParaRPr lang="en-US" altLang="ja-JP">
              <a:ea typeface="ＭＳ Ｐゴシック" charset="-128"/>
            </a:endParaRPr>
          </a:p>
        </p:txBody>
      </p:sp>
      <p:pic>
        <p:nvPicPr>
          <p:cNvPr id="3080" name="Picture 8" descr="napoleon-600"/>
          <p:cNvPicPr>
            <a:picLocks noChangeAspect="1" noChangeArrowheads="1"/>
          </p:cNvPicPr>
          <p:nvPr/>
        </p:nvPicPr>
        <p:blipFill>
          <a:blip r:embed="rId3"/>
          <a:srcRect/>
          <a:stretch>
            <a:fillRect/>
          </a:stretch>
        </p:blipFill>
        <p:spPr bwMode="auto">
          <a:xfrm>
            <a:off x="831850" y="4116388"/>
            <a:ext cx="1695450" cy="2049462"/>
          </a:xfrm>
          <a:prstGeom prst="rect">
            <a:avLst/>
          </a:prstGeom>
          <a:noFill/>
        </p:spPr>
      </p:pic>
      <p:pic>
        <p:nvPicPr>
          <p:cNvPr id="3081" name="Picture 9" descr="99px-Karl_philipp_fuerst_zu_schwarzenberg">
            <a:hlinkClick r:id="rId4" tooltip="Karl philipp fuerst zu schwarzenberg.jpg"/>
          </p:cNvPr>
          <p:cNvPicPr>
            <a:picLocks noChangeAspect="1" noChangeArrowheads="1"/>
          </p:cNvPicPr>
          <p:nvPr/>
        </p:nvPicPr>
        <p:blipFill>
          <a:blip r:embed="rId5"/>
          <a:srcRect/>
          <a:stretch>
            <a:fillRect/>
          </a:stretch>
        </p:blipFill>
        <p:spPr bwMode="auto">
          <a:xfrm>
            <a:off x="6632575" y="4116388"/>
            <a:ext cx="1762125" cy="2060575"/>
          </a:xfrm>
          <a:prstGeom prst="rect">
            <a:avLst/>
          </a:prstGeom>
          <a:noFill/>
        </p:spPr>
      </p:pic>
      <p:sp>
        <p:nvSpPr>
          <p:cNvPr id="3082" name="Text Box 10"/>
          <p:cNvSpPr txBox="1">
            <a:spLocks noChangeArrowheads="1"/>
          </p:cNvSpPr>
          <p:nvPr/>
        </p:nvSpPr>
        <p:spPr bwMode="auto">
          <a:xfrm>
            <a:off x="0" y="2513013"/>
            <a:ext cx="9144000" cy="701675"/>
          </a:xfrm>
          <a:prstGeom prst="rect">
            <a:avLst/>
          </a:prstGeom>
          <a:solidFill>
            <a:schemeClr val="bg1"/>
          </a:solidFill>
          <a:ln w="9525">
            <a:noFill/>
            <a:miter lim="800000"/>
            <a:headEnd/>
            <a:tailEnd/>
          </a:ln>
          <a:effectLst/>
        </p:spPr>
        <p:txBody>
          <a:bodyPr>
            <a:spAutoFit/>
          </a:bodyPr>
          <a:lstStyle/>
          <a:p>
            <a:pPr>
              <a:spcBef>
                <a:spcPct val="50000"/>
              </a:spcBef>
            </a:pPr>
            <a:r>
              <a:rPr lang="en-CA" sz="4000"/>
              <a:t>To view animation on PC: hit F5</a:t>
            </a:r>
          </a:p>
        </p:txBody>
      </p:sp>
      <p:sp>
        <p:nvSpPr>
          <p:cNvPr id="3083" name="Text Box 11"/>
          <p:cNvSpPr txBox="1">
            <a:spLocks noChangeArrowheads="1"/>
          </p:cNvSpPr>
          <p:nvPr/>
        </p:nvSpPr>
        <p:spPr bwMode="auto">
          <a:xfrm>
            <a:off x="0" y="3200400"/>
            <a:ext cx="9609138" cy="701675"/>
          </a:xfrm>
          <a:prstGeom prst="rect">
            <a:avLst/>
          </a:prstGeom>
          <a:solidFill>
            <a:schemeClr val="bg1"/>
          </a:solidFill>
          <a:ln w="9525">
            <a:noFill/>
            <a:miter lim="800000"/>
            <a:headEnd/>
            <a:tailEnd/>
          </a:ln>
          <a:effectLst/>
        </p:spPr>
        <p:txBody>
          <a:bodyPr>
            <a:spAutoFit/>
          </a:bodyPr>
          <a:lstStyle/>
          <a:p>
            <a:pPr>
              <a:spcBef>
                <a:spcPct val="50000"/>
              </a:spcBef>
            </a:pPr>
            <a:r>
              <a:rPr lang="en-CA" sz="4000"/>
              <a:t>To view animation on Mac: hit </a:t>
            </a:r>
            <a:r>
              <a:rPr lang="en-CA" sz="3600"/>
              <a:t>⌘</a:t>
            </a:r>
            <a:r>
              <a:rPr lang="en-CA" sz="4000"/>
              <a:t> + enter</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08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82"/>
                                        </p:tgtEl>
                                        <p:attrNameLst>
                                          <p:attrName>style.visibility</p:attrName>
                                        </p:attrNameLst>
                                      </p:cBhvr>
                                      <p:to>
                                        <p:strVal val="visible"/>
                                      </p:to>
                                    </p:set>
                                    <p:animEffect transition="in" filter="fade">
                                      <p:cBhvr>
                                        <p:cTn id="7" dur="2000"/>
                                        <p:tgtEl>
                                          <p:spTgt spid="308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83"/>
                                        </p:tgtEl>
                                        <p:attrNameLst>
                                          <p:attrName>style.visibility</p:attrName>
                                        </p:attrNameLst>
                                      </p:cBhvr>
                                      <p:to>
                                        <p:strVal val="visible"/>
                                      </p:to>
                                    </p:set>
                                    <p:animEffect transition="in" filter="fade">
                                      <p:cBhvr>
                                        <p:cTn id="10" dur="2000"/>
                                        <p:tgtEl>
                                          <p:spTgt spid="3083"/>
                                        </p:tgtEl>
                                      </p:cBhvr>
                                    </p:animEffect>
                                  </p:childTnLst>
                                </p:cTn>
                              </p:par>
                            </p:childTnLst>
                          </p:cTn>
                        </p:par>
                      </p:childTnLst>
                    </p:cTn>
                  </p:par>
                </p:childTnLst>
              </p:cTn>
              <p:nextCondLst>
                <p:cond evt="onClick" delay="0">
                  <p:tgtEl>
                    <p:spTgt spid="3082"/>
                  </p:tgtEl>
                </p:cond>
              </p:nextCondLst>
            </p:seq>
          </p:childTnLst>
        </p:cTn>
      </p:par>
    </p:tnLst>
    <p:bldLst>
      <p:bldP spid="3082" grpId="0" animBg="1"/>
      <p:bldP spid="308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rgbClr val="CC0000"/>
            </a:gs>
          </a:gsLst>
          <a:lin ang="0" scaled="1"/>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304800"/>
            <a:ext cx="8229600" cy="1143000"/>
          </a:xfrm>
        </p:spPr>
        <p:txBody>
          <a:bodyPr/>
          <a:lstStyle/>
          <a:p>
            <a:r>
              <a:rPr lang="en-US" altLang="ja-JP" sz="3600" b="1">
                <a:solidFill>
                  <a:schemeClr val="bg1"/>
                </a:solidFill>
                <a:ea typeface="ＭＳ Ｐゴシック" charset="-128"/>
              </a:rPr>
              <a:t>Dresden, 1813</a:t>
            </a:r>
            <a:r>
              <a:rPr lang="en-US" altLang="ja-JP" sz="4000" b="1">
                <a:solidFill>
                  <a:schemeClr val="bg1"/>
                </a:solidFill>
                <a:ea typeface="ＭＳ Ｐゴシック" charset="-128"/>
              </a:rPr>
              <a:t/>
            </a:r>
            <a:br>
              <a:rPr lang="en-US" altLang="ja-JP" sz="4000" b="1">
                <a:solidFill>
                  <a:schemeClr val="bg1"/>
                </a:solidFill>
                <a:ea typeface="ＭＳ Ｐゴシック" charset="-128"/>
              </a:rPr>
            </a:br>
            <a:r>
              <a:rPr lang="en-US" altLang="ja-JP" sz="3200" b="1">
                <a:solidFill>
                  <a:schemeClr val="bg1"/>
                </a:solidFill>
                <a:ea typeface="ＭＳ Ｐゴシック" charset="-128"/>
              </a:rPr>
              <a:t>Strength</a:t>
            </a:r>
          </a:p>
        </p:txBody>
      </p:sp>
      <p:sp>
        <p:nvSpPr>
          <p:cNvPr id="4099" name="Text Box 3"/>
          <p:cNvSpPr txBox="1">
            <a:spLocks noChangeArrowheads="1"/>
          </p:cNvSpPr>
          <p:nvPr/>
        </p:nvSpPr>
        <p:spPr bwMode="auto">
          <a:xfrm>
            <a:off x="301625" y="2128838"/>
            <a:ext cx="3355975" cy="3743325"/>
          </a:xfrm>
          <a:prstGeom prst="rect">
            <a:avLst/>
          </a:prstGeom>
          <a:noFill/>
          <a:ln w="9525">
            <a:noFill/>
            <a:miter lim="800000"/>
            <a:headEnd/>
            <a:tailEnd/>
          </a:ln>
          <a:effectLst/>
        </p:spPr>
        <p:txBody>
          <a:bodyPr>
            <a:spAutoFit/>
          </a:bodyPr>
          <a:lstStyle/>
          <a:p>
            <a:pPr>
              <a:lnSpc>
                <a:spcPct val="50000"/>
              </a:lnSpc>
              <a:spcBef>
                <a:spcPct val="50000"/>
              </a:spcBef>
              <a:buFont typeface="Wingdings" pitchFamily="2" charset="2"/>
              <a:buChar char="§"/>
            </a:pPr>
            <a:r>
              <a:rPr lang="en-US" altLang="ja-JP" sz="2400">
                <a:solidFill>
                  <a:schemeClr val="bg1"/>
                </a:solidFill>
                <a:ea typeface="ＭＳ Ｐゴシック" charset="-128"/>
              </a:rPr>
              <a:t>Grande Armée</a:t>
            </a:r>
          </a:p>
          <a:p>
            <a:pPr>
              <a:lnSpc>
                <a:spcPct val="50000"/>
              </a:lnSpc>
              <a:spcBef>
                <a:spcPct val="50000"/>
              </a:spcBef>
              <a:buFont typeface="Wingdings" pitchFamily="2" charset="2"/>
              <a:buChar char="§"/>
            </a:pPr>
            <a:endParaRPr lang="en-US" altLang="ja-JP" sz="2400">
              <a:solidFill>
                <a:schemeClr val="bg1"/>
              </a:solidFill>
              <a:ea typeface="ＭＳ Ｐゴシック" charset="-128"/>
            </a:endParaRPr>
          </a:p>
          <a:p>
            <a:pPr>
              <a:lnSpc>
                <a:spcPct val="50000"/>
              </a:lnSpc>
              <a:spcBef>
                <a:spcPct val="50000"/>
              </a:spcBef>
              <a:buFont typeface="Wingdings" pitchFamily="2" charset="2"/>
              <a:buChar char="§"/>
            </a:pPr>
            <a:endParaRPr lang="en-US" altLang="ja-JP" sz="2400">
              <a:solidFill>
                <a:schemeClr val="bg1"/>
              </a:solidFill>
              <a:ea typeface="ＭＳ Ｐゴシック" charset="-128"/>
            </a:endParaRPr>
          </a:p>
          <a:p>
            <a:pPr>
              <a:lnSpc>
                <a:spcPct val="50000"/>
              </a:lnSpc>
              <a:spcBef>
                <a:spcPct val="50000"/>
              </a:spcBef>
              <a:buFont typeface="Wingdings" pitchFamily="2" charset="2"/>
              <a:buChar char="§"/>
            </a:pPr>
            <a:endParaRPr lang="en-US" altLang="ja-JP" sz="2400">
              <a:solidFill>
                <a:schemeClr val="bg1"/>
              </a:solidFill>
              <a:ea typeface="ＭＳ Ｐゴシック" charset="-128"/>
            </a:endParaRPr>
          </a:p>
          <a:p>
            <a:pPr>
              <a:lnSpc>
                <a:spcPct val="50000"/>
              </a:lnSpc>
              <a:spcBef>
                <a:spcPct val="50000"/>
              </a:spcBef>
              <a:buFont typeface="Wingdings" pitchFamily="2" charset="2"/>
              <a:buChar char="§"/>
            </a:pPr>
            <a:endParaRPr lang="en-US" altLang="ja-JP" sz="2400">
              <a:solidFill>
                <a:schemeClr val="bg1"/>
              </a:solidFill>
              <a:ea typeface="ＭＳ Ｐゴシック" charset="-128"/>
            </a:endParaRPr>
          </a:p>
          <a:p>
            <a:pPr>
              <a:lnSpc>
                <a:spcPct val="50000"/>
              </a:lnSpc>
              <a:spcBef>
                <a:spcPct val="50000"/>
              </a:spcBef>
              <a:buFont typeface="Wingdings" pitchFamily="2" charset="2"/>
              <a:buChar char="§"/>
            </a:pPr>
            <a:endParaRPr lang="en-US" altLang="ja-JP" sz="2400">
              <a:solidFill>
                <a:schemeClr val="bg1"/>
              </a:solidFill>
              <a:ea typeface="ＭＳ Ｐゴシック" charset="-128"/>
            </a:endParaRPr>
          </a:p>
          <a:p>
            <a:pPr>
              <a:lnSpc>
                <a:spcPct val="50000"/>
              </a:lnSpc>
              <a:spcBef>
                <a:spcPct val="50000"/>
              </a:spcBef>
              <a:buFont typeface="Wingdings" pitchFamily="2" charset="2"/>
              <a:buChar char="§"/>
            </a:pPr>
            <a:endParaRPr lang="en-US" altLang="ja-JP" sz="2400">
              <a:solidFill>
                <a:schemeClr val="bg1"/>
              </a:solidFill>
              <a:ea typeface="ＭＳ Ｐゴシック" charset="-128"/>
            </a:endParaRPr>
          </a:p>
          <a:p>
            <a:pPr>
              <a:lnSpc>
                <a:spcPct val="50000"/>
              </a:lnSpc>
              <a:spcBef>
                <a:spcPct val="50000"/>
              </a:spcBef>
              <a:buFont typeface="Wingdings" pitchFamily="2" charset="2"/>
              <a:buChar char="§"/>
            </a:pPr>
            <a:endParaRPr lang="en-US" altLang="ja-JP" sz="2400">
              <a:solidFill>
                <a:schemeClr val="bg1"/>
              </a:solidFill>
              <a:ea typeface="ＭＳ Ｐゴシック" charset="-128"/>
            </a:endParaRPr>
          </a:p>
          <a:p>
            <a:pPr>
              <a:lnSpc>
                <a:spcPct val="50000"/>
              </a:lnSpc>
              <a:spcBef>
                <a:spcPct val="50000"/>
              </a:spcBef>
              <a:buFont typeface="Wingdings" pitchFamily="2" charset="2"/>
              <a:buChar char="§"/>
            </a:pPr>
            <a:r>
              <a:rPr lang="en-US" altLang="ja-JP" sz="2400">
                <a:solidFill>
                  <a:schemeClr val="bg1"/>
                </a:solidFill>
                <a:ea typeface="ＭＳ Ｐゴシック" charset="-128"/>
              </a:rPr>
              <a:t>Well</a:t>
            </a:r>
          </a:p>
          <a:p>
            <a:pPr>
              <a:spcBef>
                <a:spcPct val="50000"/>
              </a:spcBef>
              <a:buFont typeface="Wingdings" pitchFamily="2" charset="2"/>
              <a:buNone/>
            </a:pPr>
            <a:endParaRPr lang="en-US" altLang="ja-JP" sz="2400">
              <a:solidFill>
                <a:schemeClr val="bg1"/>
              </a:solidFill>
              <a:ea typeface="ＭＳ Ｐゴシック" charset="-128"/>
            </a:endParaRPr>
          </a:p>
        </p:txBody>
      </p:sp>
      <p:sp>
        <p:nvSpPr>
          <p:cNvPr id="4100" name="Text Box 4"/>
          <p:cNvSpPr txBox="1">
            <a:spLocks noChangeArrowheads="1"/>
          </p:cNvSpPr>
          <p:nvPr/>
        </p:nvSpPr>
        <p:spPr bwMode="auto">
          <a:xfrm>
            <a:off x="4800600" y="2132013"/>
            <a:ext cx="3587750" cy="3743325"/>
          </a:xfrm>
          <a:prstGeom prst="rect">
            <a:avLst/>
          </a:prstGeom>
          <a:noFill/>
          <a:ln w="9525">
            <a:noFill/>
            <a:miter lim="800000"/>
            <a:headEnd/>
            <a:tailEnd/>
          </a:ln>
          <a:effectLst/>
        </p:spPr>
        <p:txBody>
          <a:bodyPr>
            <a:spAutoFit/>
          </a:bodyPr>
          <a:lstStyle/>
          <a:p>
            <a:pPr>
              <a:lnSpc>
                <a:spcPct val="50000"/>
              </a:lnSpc>
              <a:spcBef>
                <a:spcPct val="50000"/>
              </a:spcBef>
              <a:buFont typeface="Wingdings" pitchFamily="2" charset="2"/>
              <a:buChar char="§"/>
            </a:pPr>
            <a:r>
              <a:rPr lang="en-US" altLang="ja-JP" sz="2400">
                <a:solidFill>
                  <a:schemeClr val="bg1"/>
                </a:solidFill>
                <a:ea typeface="ＭＳ Ｐゴシック" charset="-128"/>
              </a:rPr>
              <a:t>Allied Army of Bohemia</a:t>
            </a:r>
          </a:p>
          <a:p>
            <a:pPr>
              <a:lnSpc>
                <a:spcPct val="50000"/>
              </a:lnSpc>
              <a:spcBef>
                <a:spcPct val="50000"/>
              </a:spcBef>
              <a:buFont typeface="Wingdings" pitchFamily="2" charset="2"/>
              <a:buChar char="§"/>
            </a:pPr>
            <a:endParaRPr lang="en-US" altLang="ja-JP" sz="2400">
              <a:solidFill>
                <a:schemeClr val="bg1"/>
              </a:solidFill>
              <a:ea typeface="ＭＳ Ｐゴシック" charset="-128"/>
            </a:endParaRPr>
          </a:p>
          <a:p>
            <a:pPr>
              <a:lnSpc>
                <a:spcPct val="50000"/>
              </a:lnSpc>
              <a:spcBef>
                <a:spcPct val="50000"/>
              </a:spcBef>
              <a:buFont typeface="Wingdings" pitchFamily="2" charset="2"/>
              <a:buChar char="§"/>
            </a:pPr>
            <a:endParaRPr lang="en-US" altLang="ja-JP" sz="2400">
              <a:solidFill>
                <a:schemeClr val="bg1"/>
              </a:solidFill>
              <a:ea typeface="ＭＳ Ｐゴシック" charset="-128"/>
            </a:endParaRPr>
          </a:p>
          <a:p>
            <a:pPr>
              <a:lnSpc>
                <a:spcPct val="50000"/>
              </a:lnSpc>
              <a:spcBef>
                <a:spcPct val="50000"/>
              </a:spcBef>
              <a:buFont typeface="Wingdings" pitchFamily="2" charset="2"/>
              <a:buChar char="§"/>
            </a:pPr>
            <a:endParaRPr lang="en-US" altLang="ja-JP" sz="2400">
              <a:solidFill>
                <a:schemeClr val="bg1"/>
              </a:solidFill>
              <a:ea typeface="ＭＳ Ｐゴシック" charset="-128"/>
            </a:endParaRPr>
          </a:p>
          <a:p>
            <a:pPr>
              <a:lnSpc>
                <a:spcPct val="50000"/>
              </a:lnSpc>
              <a:spcBef>
                <a:spcPct val="50000"/>
              </a:spcBef>
              <a:buFont typeface="Wingdings" pitchFamily="2" charset="2"/>
              <a:buChar char="§"/>
            </a:pPr>
            <a:endParaRPr lang="en-US" altLang="ja-JP" sz="2400">
              <a:solidFill>
                <a:schemeClr val="bg1"/>
              </a:solidFill>
              <a:ea typeface="ＭＳ Ｐゴシック" charset="-128"/>
            </a:endParaRPr>
          </a:p>
          <a:p>
            <a:pPr>
              <a:lnSpc>
                <a:spcPct val="50000"/>
              </a:lnSpc>
              <a:spcBef>
                <a:spcPct val="50000"/>
              </a:spcBef>
              <a:buFont typeface="Wingdings" pitchFamily="2" charset="2"/>
              <a:buChar char="§"/>
            </a:pPr>
            <a:endParaRPr lang="en-US" altLang="ja-JP" sz="2400">
              <a:solidFill>
                <a:schemeClr val="bg1"/>
              </a:solidFill>
              <a:ea typeface="ＭＳ Ｐゴシック" charset="-128"/>
            </a:endParaRPr>
          </a:p>
          <a:p>
            <a:pPr>
              <a:lnSpc>
                <a:spcPct val="50000"/>
              </a:lnSpc>
              <a:spcBef>
                <a:spcPct val="50000"/>
              </a:spcBef>
              <a:buFont typeface="Wingdings" pitchFamily="2" charset="2"/>
              <a:buChar char="§"/>
            </a:pPr>
            <a:endParaRPr lang="en-US" altLang="ja-JP" sz="2400">
              <a:solidFill>
                <a:schemeClr val="bg1"/>
              </a:solidFill>
              <a:ea typeface="ＭＳ Ｐゴシック" charset="-128"/>
            </a:endParaRPr>
          </a:p>
          <a:p>
            <a:pPr>
              <a:lnSpc>
                <a:spcPct val="50000"/>
              </a:lnSpc>
              <a:spcBef>
                <a:spcPct val="50000"/>
              </a:spcBef>
              <a:buFont typeface="Wingdings" pitchFamily="2" charset="2"/>
              <a:buChar char="§"/>
            </a:pPr>
            <a:endParaRPr lang="en-US" altLang="ja-JP" sz="2400">
              <a:solidFill>
                <a:schemeClr val="bg1"/>
              </a:solidFill>
              <a:ea typeface="ＭＳ Ｐゴシック" charset="-128"/>
            </a:endParaRPr>
          </a:p>
          <a:p>
            <a:pPr>
              <a:lnSpc>
                <a:spcPct val="50000"/>
              </a:lnSpc>
              <a:spcBef>
                <a:spcPct val="50000"/>
              </a:spcBef>
              <a:buFont typeface="Wingdings" pitchFamily="2" charset="2"/>
              <a:buChar char="§"/>
            </a:pPr>
            <a:r>
              <a:rPr lang="en-US" altLang="ja-JP" sz="2400">
                <a:solidFill>
                  <a:schemeClr val="bg1"/>
                </a:solidFill>
                <a:ea typeface="ＭＳ Ｐゴシック" charset="-128"/>
              </a:rPr>
              <a:t>Well</a:t>
            </a:r>
          </a:p>
          <a:p>
            <a:pPr>
              <a:spcBef>
                <a:spcPct val="50000"/>
              </a:spcBef>
              <a:buFont typeface="Wingdings" pitchFamily="2" charset="2"/>
              <a:buNone/>
            </a:pPr>
            <a:endParaRPr lang="en-US" altLang="ja-JP" sz="2400">
              <a:solidFill>
                <a:schemeClr val="bg1"/>
              </a:solidFill>
              <a:ea typeface="ＭＳ Ｐゴシック" charset="-128"/>
            </a:endParaRPr>
          </a:p>
        </p:txBody>
      </p:sp>
      <p:sp>
        <p:nvSpPr>
          <p:cNvPr id="4101" name="Text Box 5"/>
          <p:cNvSpPr txBox="1">
            <a:spLocks noChangeArrowheads="1"/>
          </p:cNvSpPr>
          <p:nvPr/>
        </p:nvSpPr>
        <p:spPr bwMode="auto">
          <a:xfrm>
            <a:off x="304800" y="2714625"/>
            <a:ext cx="3198813" cy="457200"/>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altLang="ja-JP" sz="2400">
                <a:solidFill>
                  <a:schemeClr val="bg1"/>
                </a:solidFill>
                <a:ea typeface="ＭＳ Ｐゴシック" charset="-128"/>
              </a:rPr>
              <a:t>Napoleon Bonaparte</a:t>
            </a:r>
          </a:p>
        </p:txBody>
      </p:sp>
      <p:sp>
        <p:nvSpPr>
          <p:cNvPr id="4103" name="Text Box 7"/>
          <p:cNvSpPr txBox="1">
            <a:spLocks noChangeArrowheads="1"/>
          </p:cNvSpPr>
          <p:nvPr/>
        </p:nvSpPr>
        <p:spPr bwMode="auto">
          <a:xfrm>
            <a:off x="4792663" y="3884613"/>
            <a:ext cx="1604962" cy="457200"/>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altLang="ja-JP" sz="2400">
                <a:solidFill>
                  <a:schemeClr val="bg1"/>
                </a:solidFill>
                <a:ea typeface="ＭＳ Ｐゴシック" charset="-128"/>
              </a:rPr>
              <a:t>170,000</a:t>
            </a:r>
          </a:p>
        </p:txBody>
      </p:sp>
      <p:sp>
        <p:nvSpPr>
          <p:cNvPr id="4104" name="Text Box 8"/>
          <p:cNvSpPr txBox="1">
            <a:spLocks noChangeArrowheads="1"/>
          </p:cNvSpPr>
          <p:nvPr/>
        </p:nvSpPr>
        <p:spPr bwMode="auto">
          <a:xfrm>
            <a:off x="296863" y="3886200"/>
            <a:ext cx="1671637" cy="457200"/>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altLang="ja-JP" sz="2400">
                <a:solidFill>
                  <a:schemeClr val="bg1"/>
                </a:solidFill>
                <a:ea typeface="ＭＳ Ｐゴシック" charset="-128"/>
              </a:rPr>
              <a:t>120,000</a:t>
            </a:r>
          </a:p>
        </p:txBody>
      </p:sp>
      <p:sp>
        <p:nvSpPr>
          <p:cNvPr id="4105" name="Text Box 9"/>
          <p:cNvSpPr txBox="1">
            <a:spLocks noChangeArrowheads="1"/>
          </p:cNvSpPr>
          <p:nvPr/>
        </p:nvSpPr>
        <p:spPr bwMode="auto">
          <a:xfrm>
            <a:off x="4800600" y="2741613"/>
            <a:ext cx="4579938" cy="396875"/>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altLang="ja-JP" sz="2000">
                <a:solidFill>
                  <a:schemeClr val="bg1"/>
                </a:solidFill>
                <a:ea typeface="ＭＳ Ｐゴシック" charset="-128"/>
              </a:rPr>
              <a:t>Karl Philipp Furst zu Schwarzenberg</a:t>
            </a:r>
          </a:p>
        </p:txBody>
      </p:sp>
      <p:sp>
        <p:nvSpPr>
          <p:cNvPr id="4106" name="Text Box 10"/>
          <p:cNvSpPr txBox="1">
            <a:spLocks noChangeArrowheads="1"/>
          </p:cNvSpPr>
          <p:nvPr/>
        </p:nvSpPr>
        <p:spPr bwMode="auto">
          <a:xfrm>
            <a:off x="7145338" y="6583363"/>
            <a:ext cx="1998662" cy="274637"/>
          </a:xfrm>
          <a:prstGeom prst="rect">
            <a:avLst/>
          </a:prstGeom>
          <a:noFill/>
          <a:ln w="9525">
            <a:noFill/>
            <a:miter lim="800000"/>
            <a:headEnd/>
            <a:tailEnd/>
          </a:ln>
          <a:effectLst/>
        </p:spPr>
        <p:txBody>
          <a:bodyPr>
            <a:spAutoFit/>
          </a:bodyPr>
          <a:lstStyle/>
          <a:p>
            <a:pPr algn="ctr"/>
            <a:r>
              <a:rPr lang="en-US" altLang="ja-JP" sz="1200">
                <a:solidFill>
                  <a:schemeClr val="bg1"/>
                </a:solidFill>
                <a:latin typeface="Calisto MT" pitchFamily="18" charset="0"/>
                <a:ea typeface="ＭＳ Ｐゴシック" charset="-128"/>
              </a:rPr>
              <a:t>By Jonathan Webb, 2009</a:t>
            </a:r>
            <a:endParaRPr lang="en-US" altLang="ja-JP">
              <a:ea typeface="ＭＳ Ｐゴシック" charset="-128"/>
            </a:endParaRPr>
          </a:p>
        </p:txBody>
      </p:sp>
      <p:pic>
        <p:nvPicPr>
          <p:cNvPr id="4107" name="Picture 11" descr="logo smaller"/>
          <p:cNvPicPr>
            <a:picLocks noChangeAspect="1" noChangeArrowheads="1"/>
          </p:cNvPicPr>
          <p:nvPr/>
        </p:nvPicPr>
        <p:blipFill>
          <a:blip r:embed="rId2"/>
          <a:srcRect/>
          <a:stretch>
            <a:fillRect/>
          </a:stretch>
        </p:blipFill>
        <p:spPr bwMode="auto">
          <a:xfrm>
            <a:off x="885825" y="395288"/>
            <a:ext cx="1001713" cy="1001712"/>
          </a:xfrm>
          <a:prstGeom prst="rect">
            <a:avLst/>
          </a:prstGeom>
          <a:noFill/>
        </p:spPr>
      </p:pic>
      <p:pic>
        <p:nvPicPr>
          <p:cNvPr id="4108" name="Picture 12" descr="logo smaller"/>
          <p:cNvPicPr>
            <a:picLocks noChangeAspect="1" noChangeArrowheads="1"/>
          </p:cNvPicPr>
          <p:nvPr/>
        </p:nvPicPr>
        <p:blipFill>
          <a:blip r:embed="rId2"/>
          <a:srcRect/>
          <a:stretch>
            <a:fillRect/>
          </a:stretch>
        </p:blipFill>
        <p:spPr bwMode="auto">
          <a:xfrm>
            <a:off x="7221538" y="395288"/>
            <a:ext cx="1001712" cy="1001712"/>
          </a:xfrm>
          <a:prstGeom prst="rect">
            <a:avLst/>
          </a:prstGeom>
          <a:noFill/>
        </p:spPr>
      </p:pic>
      <p:sp>
        <p:nvSpPr>
          <p:cNvPr id="4109" name="Text Box 13"/>
          <p:cNvSpPr txBox="1">
            <a:spLocks noChangeArrowheads="1"/>
          </p:cNvSpPr>
          <p:nvPr/>
        </p:nvSpPr>
        <p:spPr bwMode="auto">
          <a:xfrm>
            <a:off x="304800" y="3048000"/>
            <a:ext cx="4046538" cy="457200"/>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altLang="ja-JP" sz="2400">
                <a:solidFill>
                  <a:schemeClr val="bg1"/>
                </a:solidFill>
                <a:ea typeface="ＭＳ Ｐゴシック" charset="-128"/>
              </a:rPr>
              <a:t>Laurent Gouvion Saint-Cyr</a:t>
            </a:r>
          </a:p>
        </p:txBody>
      </p:sp>
      <p:pic>
        <p:nvPicPr>
          <p:cNvPr id="4110" name="Picture 14" descr="napoleon-600"/>
          <p:cNvPicPr>
            <a:picLocks noChangeAspect="1" noChangeArrowheads="1"/>
          </p:cNvPicPr>
          <p:nvPr/>
        </p:nvPicPr>
        <p:blipFill>
          <a:blip r:embed="rId3"/>
          <a:srcRect/>
          <a:stretch>
            <a:fillRect/>
          </a:stretch>
        </p:blipFill>
        <p:spPr bwMode="auto">
          <a:xfrm>
            <a:off x="4876800" y="1978025"/>
            <a:ext cx="3787775" cy="4579938"/>
          </a:xfrm>
          <a:prstGeom prst="rect">
            <a:avLst/>
          </a:prstGeom>
          <a:noFill/>
        </p:spPr>
      </p:pic>
      <p:pic>
        <p:nvPicPr>
          <p:cNvPr id="4112" name="Picture 16" descr="Image:Gouvion-saint-cyr.jpg">
            <a:hlinkClick r:id="rId4"/>
          </p:cNvPr>
          <p:cNvPicPr>
            <a:picLocks noChangeAspect="1" noChangeArrowheads="1"/>
          </p:cNvPicPr>
          <p:nvPr/>
        </p:nvPicPr>
        <p:blipFill>
          <a:blip r:embed="rId5"/>
          <a:srcRect r="-188" b="171"/>
          <a:stretch>
            <a:fillRect/>
          </a:stretch>
        </p:blipFill>
        <p:spPr bwMode="auto">
          <a:xfrm>
            <a:off x="4876800" y="1978025"/>
            <a:ext cx="4198938" cy="4579938"/>
          </a:xfrm>
          <a:prstGeom prst="rect">
            <a:avLst/>
          </a:prstGeom>
          <a:noFill/>
        </p:spPr>
      </p:pic>
      <p:pic>
        <p:nvPicPr>
          <p:cNvPr id="4113" name="Picture 17" descr="250px-Napoleon_Grenadier_of_1808_by_Bellange"/>
          <p:cNvPicPr>
            <a:picLocks noChangeAspect="1" noChangeArrowheads="1"/>
          </p:cNvPicPr>
          <p:nvPr/>
        </p:nvPicPr>
        <p:blipFill>
          <a:blip r:embed="rId6"/>
          <a:srcRect b="-146"/>
          <a:stretch>
            <a:fillRect/>
          </a:stretch>
        </p:blipFill>
        <p:spPr bwMode="auto">
          <a:xfrm>
            <a:off x="4876800" y="1978025"/>
            <a:ext cx="3392488" cy="4579938"/>
          </a:xfrm>
          <a:prstGeom prst="rect">
            <a:avLst/>
          </a:prstGeom>
          <a:noFill/>
        </p:spPr>
      </p:pic>
      <p:pic>
        <p:nvPicPr>
          <p:cNvPr id="4115" name="Picture 19" descr="99px-Karl_philipp_fuerst_zu_schwarzenberg">
            <a:hlinkClick r:id="rId7" tooltip="Karl philipp fuerst zu schwarzenberg.jpg"/>
          </p:cNvPr>
          <p:cNvPicPr>
            <a:picLocks noChangeAspect="1" noChangeArrowheads="1"/>
          </p:cNvPicPr>
          <p:nvPr/>
        </p:nvPicPr>
        <p:blipFill>
          <a:blip r:embed="rId8"/>
          <a:srcRect/>
          <a:stretch>
            <a:fillRect/>
          </a:stretch>
        </p:blipFill>
        <p:spPr bwMode="auto">
          <a:xfrm>
            <a:off x="296863" y="1978025"/>
            <a:ext cx="3840162" cy="4656138"/>
          </a:xfrm>
          <a:prstGeom prst="rect">
            <a:avLst/>
          </a:prstGeom>
          <a:noFill/>
        </p:spPr>
      </p:pic>
      <p:pic>
        <p:nvPicPr>
          <p:cNvPr id="4116" name="Picture 20" descr="ausgergren"/>
          <p:cNvPicPr>
            <a:picLocks noChangeAspect="1" noChangeArrowheads="1"/>
          </p:cNvPicPr>
          <p:nvPr/>
        </p:nvPicPr>
        <p:blipFill>
          <a:blip r:embed="rId9"/>
          <a:srcRect t="3951" b="10083"/>
          <a:stretch>
            <a:fillRect/>
          </a:stretch>
        </p:blipFill>
        <p:spPr bwMode="auto">
          <a:xfrm>
            <a:off x="296863" y="1978025"/>
            <a:ext cx="3835400" cy="4503738"/>
          </a:xfrm>
          <a:prstGeom prst="rect">
            <a:avLst/>
          </a:prstGeom>
          <a:noFill/>
        </p:spPr>
      </p:pic>
    </p:spTree>
  </p:cSld>
  <p:clrMapOvr>
    <a:masterClrMapping/>
  </p:clrMapOvr>
  <p:transition spd="slow">
    <p:fade/>
  </p:transition>
  <p:timing>
    <p:tnLst>
      <p:par>
        <p:cTn id="1" dur="indefinite" restart="never" nodeType="tmRoot">
          <p:childTnLst>
            <p:seq concurrent="1" nextAc="seek">
              <p:cTn id="2" restart="whenNotActive" fill="hold" evtFilter="cancelBubble" nodeType="interactiveSeq">
                <p:stCondLst>
                  <p:cond evt="onClick" delay="0">
                    <p:tgtEl>
                      <p:spTgt spid="4101"/>
                    </p:tgtEl>
                  </p:cond>
                </p:stCondLst>
                <p:endSync evt="end" delay="0">
                  <p:rtn val="all"/>
                </p:endSync>
                <p:childTnLst>
                  <p:par>
                    <p:cTn id="3" fill="hold">
                      <p:stCondLst>
                        <p:cond delay="0"/>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4110"/>
                                        </p:tgtEl>
                                        <p:attrNameLst>
                                          <p:attrName>style.visibility</p:attrName>
                                        </p:attrNameLst>
                                      </p:cBhvr>
                                      <p:to>
                                        <p:strVal val="visible"/>
                                      </p:to>
                                    </p:set>
                                    <p:anim calcmode="lin" valueType="num">
                                      <p:cBhvr>
                                        <p:cTn id="7" dur="1000" fill="hold"/>
                                        <p:tgtEl>
                                          <p:spTgt spid="4110"/>
                                        </p:tgtEl>
                                        <p:attrNameLst>
                                          <p:attrName>ppt_w</p:attrName>
                                        </p:attrNameLst>
                                      </p:cBhvr>
                                      <p:tavLst>
                                        <p:tav tm="0">
                                          <p:val>
                                            <p:strVal val="#ppt_w*0.05"/>
                                          </p:val>
                                        </p:tav>
                                        <p:tav tm="100000">
                                          <p:val>
                                            <p:strVal val="#ppt_w"/>
                                          </p:val>
                                        </p:tav>
                                      </p:tavLst>
                                    </p:anim>
                                    <p:anim calcmode="lin" valueType="num">
                                      <p:cBhvr>
                                        <p:cTn id="8" dur="1000" fill="hold"/>
                                        <p:tgtEl>
                                          <p:spTgt spid="4110"/>
                                        </p:tgtEl>
                                        <p:attrNameLst>
                                          <p:attrName>ppt_h</p:attrName>
                                        </p:attrNameLst>
                                      </p:cBhvr>
                                      <p:tavLst>
                                        <p:tav tm="0">
                                          <p:val>
                                            <p:strVal val="#ppt_h"/>
                                          </p:val>
                                        </p:tav>
                                        <p:tav tm="100000">
                                          <p:val>
                                            <p:strVal val="#ppt_h"/>
                                          </p:val>
                                        </p:tav>
                                      </p:tavLst>
                                    </p:anim>
                                    <p:anim calcmode="lin" valueType="num">
                                      <p:cBhvr>
                                        <p:cTn id="9" dur="1000" fill="hold"/>
                                        <p:tgtEl>
                                          <p:spTgt spid="4110"/>
                                        </p:tgtEl>
                                        <p:attrNameLst>
                                          <p:attrName>ppt_x</p:attrName>
                                        </p:attrNameLst>
                                      </p:cBhvr>
                                      <p:tavLst>
                                        <p:tav tm="0">
                                          <p:val>
                                            <p:strVal val="#ppt_x-.2"/>
                                          </p:val>
                                        </p:tav>
                                        <p:tav tm="100000">
                                          <p:val>
                                            <p:strVal val="#ppt_x"/>
                                          </p:val>
                                        </p:tav>
                                      </p:tavLst>
                                    </p:anim>
                                    <p:anim calcmode="lin" valueType="num">
                                      <p:cBhvr>
                                        <p:cTn id="10" dur="1000" fill="hold"/>
                                        <p:tgtEl>
                                          <p:spTgt spid="4110"/>
                                        </p:tgtEl>
                                        <p:attrNameLst>
                                          <p:attrName>ppt_y</p:attrName>
                                        </p:attrNameLst>
                                      </p:cBhvr>
                                      <p:tavLst>
                                        <p:tav tm="0">
                                          <p:val>
                                            <p:strVal val="#ppt_y"/>
                                          </p:val>
                                        </p:tav>
                                        <p:tav tm="100000">
                                          <p:val>
                                            <p:strVal val="#ppt_y"/>
                                          </p:val>
                                        </p:tav>
                                      </p:tavLst>
                                    </p:anim>
                                    <p:animEffect transition="in" filter="fade">
                                      <p:cBhvr>
                                        <p:cTn id="11" dur="1000"/>
                                        <p:tgtEl>
                                          <p:spTgt spid="4110"/>
                                        </p:tgtEl>
                                      </p:cBhvr>
                                    </p:animEffect>
                                  </p:childTnLst>
                                </p:cTn>
                              </p:par>
                            </p:childTnLst>
                          </p:cTn>
                        </p:par>
                        <p:par>
                          <p:cTn id="12" fill="hold">
                            <p:stCondLst>
                              <p:cond delay="1000"/>
                            </p:stCondLst>
                            <p:childTnLst>
                              <p:par>
                                <p:cTn id="13" presetID="54" presetClass="exit" presetSubtype="0" decel="100000" fill="hold" nodeType="afterEffect">
                                  <p:stCondLst>
                                    <p:cond delay="3000"/>
                                  </p:stCondLst>
                                  <p:childTnLst>
                                    <p:anim calcmode="lin" valueType="num">
                                      <p:cBhvr>
                                        <p:cTn id="14" dur="1000"/>
                                        <p:tgtEl>
                                          <p:spTgt spid="4110"/>
                                        </p:tgtEl>
                                        <p:attrNameLst>
                                          <p:attrName>ppt_w</p:attrName>
                                        </p:attrNameLst>
                                      </p:cBhvr>
                                      <p:tavLst>
                                        <p:tav tm="0">
                                          <p:val>
                                            <p:strVal val="ppt_w"/>
                                          </p:val>
                                        </p:tav>
                                        <p:tav tm="100000">
                                          <p:val>
                                            <p:strVal val="ppt_w*0.05"/>
                                          </p:val>
                                        </p:tav>
                                      </p:tavLst>
                                    </p:anim>
                                    <p:anim calcmode="lin" valueType="num">
                                      <p:cBhvr>
                                        <p:cTn id="15" dur="1000"/>
                                        <p:tgtEl>
                                          <p:spTgt spid="4110"/>
                                        </p:tgtEl>
                                        <p:attrNameLst>
                                          <p:attrName>ppt_h</p:attrName>
                                        </p:attrNameLst>
                                      </p:cBhvr>
                                      <p:tavLst>
                                        <p:tav tm="0">
                                          <p:val>
                                            <p:strVal val="ppt_h"/>
                                          </p:val>
                                        </p:tav>
                                        <p:tav tm="100000">
                                          <p:val>
                                            <p:strVal val="ppt_h"/>
                                          </p:val>
                                        </p:tav>
                                      </p:tavLst>
                                    </p:anim>
                                    <p:anim calcmode="lin" valueType="num">
                                      <p:cBhvr>
                                        <p:cTn id="16" dur="1000"/>
                                        <p:tgtEl>
                                          <p:spTgt spid="4110"/>
                                        </p:tgtEl>
                                        <p:attrNameLst>
                                          <p:attrName>ppt_x</p:attrName>
                                        </p:attrNameLst>
                                      </p:cBhvr>
                                      <p:tavLst>
                                        <p:tav tm="0">
                                          <p:val>
                                            <p:strVal val="ppt_x"/>
                                          </p:val>
                                        </p:tav>
                                        <p:tav tm="100000">
                                          <p:val>
                                            <p:strVal val="ppt_x-.2"/>
                                          </p:val>
                                        </p:tav>
                                      </p:tavLst>
                                    </p:anim>
                                    <p:anim calcmode="lin" valueType="num">
                                      <p:cBhvr>
                                        <p:cTn id="17" dur="1000"/>
                                        <p:tgtEl>
                                          <p:spTgt spid="4110"/>
                                        </p:tgtEl>
                                        <p:attrNameLst>
                                          <p:attrName>ppt_y</p:attrName>
                                        </p:attrNameLst>
                                      </p:cBhvr>
                                      <p:tavLst>
                                        <p:tav tm="0">
                                          <p:val>
                                            <p:strVal val="ppt_y"/>
                                          </p:val>
                                        </p:tav>
                                        <p:tav tm="100000">
                                          <p:val>
                                            <p:strVal val="ppt_y"/>
                                          </p:val>
                                        </p:tav>
                                      </p:tavLst>
                                    </p:anim>
                                    <p:animEffect transition="out" filter="fade">
                                      <p:cBhvr>
                                        <p:cTn id="18" dur="1000"/>
                                        <p:tgtEl>
                                          <p:spTgt spid="4110"/>
                                        </p:tgtEl>
                                      </p:cBhvr>
                                    </p:animEffect>
                                    <p:set>
                                      <p:cBhvr>
                                        <p:cTn id="19" dur="1" fill="hold">
                                          <p:stCondLst>
                                            <p:cond delay="999"/>
                                          </p:stCondLst>
                                        </p:cTn>
                                        <p:tgtEl>
                                          <p:spTgt spid="4110"/>
                                        </p:tgtEl>
                                        <p:attrNameLst>
                                          <p:attrName>style.visibility</p:attrName>
                                        </p:attrNameLst>
                                      </p:cBhvr>
                                      <p:to>
                                        <p:strVal val="hidden"/>
                                      </p:to>
                                    </p:set>
                                  </p:childTnLst>
                                </p:cTn>
                              </p:par>
                            </p:childTnLst>
                          </p:cTn>
                        </p:par>
                      </p:childTnLst>
                    </p:cTn>
                  </p:par>
                </p:childTnLst>
              </p:cTn>
              <p:nextCondLst>
                <p:cond evt="onClick" delay="0">
                  <p:tgtEl>
                    <p:spTgt spid="4101"/>
                  </p:tgtEl>
                </p:cond>
              </p:nextCondLst>
            </p:seq>
            <p:seq concurrent="1" nextAc="seek">
              <p:cTn id="20" restart="whenNotActive" fill="hold" evtFilter="cancelBubble" nodeType="interactiveSeq">
                <p:stCondLst>
                  <p:cond evt="onClick" delay="0">
                    <p:tgtEl>
                      <p:spTgt spid="4105"/>
                    </p:tgtEl>
                  </p:cond>
                </p:stCondLst>
                <p:endSync evt="end" delay="0">
                  <p:rtn val="all"/>
                </p:endSync>
                <p:childTnLst>
                  <p:par>
                    <p:cTn id="21" fill="hold">
                      <p:stCondLst>
                        <p:cond delay="0"/>
                      </p:stCondLst>
                      <p:childTnLst>
                        <p:par>
                          <p:cTn id="22" fill="hold">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4115"/>
                                        </p:tgtEl>
                                        <p:attrNameLst>
                                          <p:attrName>style.visibility</p:attrName>
                                        </p:attrNameLst>
                                      </p:cBhvr>
                                      <p:to>
                                        <p:strVal val="visible"/>
                                      </p:to>
                                    </p:set>
                                    <p:anim calcmode="lin" valueType="num">
                                      <p:cBhvr>
                                        <p:cTn id="25" dur="1000" fill="hold"/>
                                        <p:tgtEl>
                                          <p:spTgt spid="4115"/>
                                        </p:tgtEl>
                                        <p:attrNameLst>
                                          <p:attrName>ppt_w</p:attrName>
                                        </p:attrNameLst>
                                      </p:cBhvr>
                                      <p:tavLst>
                                        <p:tav tm="0">
                                          <p:val>
                                            <p:strVal val="#ppt_w*0.05"/>
                                          </p:val>
                                        </p:tav>
                                        <p:tav tm="100000">
                                          <p:val>
                                            <p:strVal val="#ppt_w"/>
                                          </p:val>
                                        </p:tav>
                                      </p:tavLst>
                                    </p:anim>
                                    <p:anim calcmode="lin" valueType="num">
                                      <p:cBhvr>
                                        <p:cTn id="26" dur="1000" fill="hold"/>
                                        <p:tgtEl>
                                          <p:spTgt spid="4115"/>
                                        </p:tgtEl>
                                        <p:attrNameLst>
                                          <p:attrName>ppt_h</p:attrName>
                                        </p:attrNameLst>
                                      </p:cBhvr>
                                      <p:tavLst>
                                        <p:tav tm="0">
                                          <p:val>
                                            <p:strVal val="#ppt_h"/>
                                          </p:val>
                                        </p:tav>
                                        <p:tav tm="100000">
                                          <p:val>
                                            <p:strVal val="#ppt_h"/>
                                          </p:val>
                                        </p:tav>
                                      </p:tavLst>
                                    </p:anim>
                                    <p:anim calcmode="lin" valueType="num">
                                      <p:cBhvr>
                                        <p:cTn id="27" dur="1000" fill="hold"/>
                                        <p:tgtEl>
                                          <p:spTgt spid="4115"/>
                                        </p:tgtEl>
                                        <p:attrNameLst>
                                          <p:attrName>ppt_x</p:attrName>
                                        </p:attrNameLst>
                                      </p:cBhvr>
                                      <p:tavLst>
                                        <p:tav tm="0">
                                          <p:val>
                                            <p:strVal val="#ppt_x-.2"/>
                                          </p:val>
                                        </p:tav>
                                        <p:tav tm="100000">
                                          <p:val>
                                            <p:strVal val="#ppt_x"/>
                                          </p:val>
                                        </p:tav>
                                      </p:tavLst>
                                    </p:anim>
                                    <p:anim calcmode="lin" valueType="num">
                                      <p:cBhvr>
                                        <p:cTn id="28" dur="1000" fill="hold"/>
                                        <p:tgtEl>
                                          <p:spTgt spid="4115"/>
                                        </p:tgtEl>
                                        <p:attrNameLst>
                                          <p:attrName>ppt_y</p:attrName>
                                        </p:attrNameLst>
                                      </p:cBhvr>
                                      <p:tavLst>
                                        <p:tav tm="0">
                                          <p:val>
                                            <p:strVal val="#ppt_y"/>
                                          </p:val>
                                        </p:tav>
                                        <p:tav tm="100000">
                                          <p:val>
                                            <p:strVal val="#ppt_y"/>
                                          </p:val>
                                        </p:tav>
                                      </p:tavLst>
                                    </p:anim>
                                    <p:animEffect transition="in" filter="fade">
                                      <p:cBhvr>
                                        <p:cTn id="29" dur="1000"/>
                                        <p:tgtEl>
                                          <p:spTgt spid="4115"/>
                                        </p:tgtEl>
                                      </p:cBhvr>
                                    </p:animEffect>
                                  </p:childTnLst>
                                </p:cTn>
                              </p:par>
                            </p:childTnLst>
                          </p:cTn>
                        </p:par>
                        <p:par>
                          <p:cTn id="30" fill="hold">
                            <p:stCondLst>
                              <p:cond delay="1000"/>
                            </p:stCondLst>
                            <p:childTnLst>
                              <p:par>
                                <p:cTn id="31" presetID="54" presetClass="exit" presetSubtype="0" decel="100000" fill="hold" nodeType="afterEffect">
                                  <p:stCondLst>
                                    <p:cond delay="3000"/>
                                  </p:stCondLst>
                                  <p:childTnLst>
                                    <p:anim calcmode="lin" valueType="num">
                                      <p:cBhvr>
                                        <p:cTn id="32" dur="1000"/>
                                        <p:tgtEl>
                                          <p:spTgt spid="4115"/>
                                        </p:tgtEl>
                                        <p:attrNameLst>
                                          <p:attrName>ppt_w</p:attrName>
                                        </p:attrNameLst>
                                      </p:cBhvr>
                                      <p:tavLst>
                                        <p:tav tm="0">
                                          <p:val>
                                            <p:strVal val="ppt_w"/>
                                          </p:val>
                                        </p:tav>
                                        <p:tav tm="100000">
                                          <p:val>
                                            <p:strVal val="ppt_w*0.05"/>
                                          </p:val>
                                        </p:tav>
                                      </p:tavLst>
                                    </p:anim>
                                    <p:anim calcmode="lin" valueType="num">
                                      <p:cBhvr>
                                        <p:cTn id="33" dur="1000"/>
                                        <p:tgtEl>
                                          <p:spTgt spid="4115"/>
                                        </p:tgtEl>
                                        <p:attrNameLst>
                                          <p:attrName>ppt_h</p:attrName>
                                        </p:attrNameLst>
                                      </p:cBhvr>
                                      <p:tavLst>
                                        <p:tav tm="0">
                                          <p:val>
                                            <p:strVal val="ppt_h"/>
                                          </p:val>
                                        </p:tav>
                                        <p:tav tm="100000">
                                          <p:val>
                                            <p:strVal val="ppt_h"/>
                                          </p:val>
                                        </p:tav>
                                      </p:tavLst>
                                    </p:anim>
                                    <p:anim calcmode="lin" valueType="num">
                                      <p:cBhvr>
                                        <p:cTn id="34" dur="1000"/>
                                        <p:tgtEl>
                                          <p:spTgt spid="4115"/>
                                        </p:tgtEl>
                                        <p:attrNameLst>
                                          <p:attrName>ppt_x</p:attrName>
                                        </p:attrNameLst>
                                      </p:cBhvr>
                                      <p:tavLst>
                                        <p:tav tm="0">
                                          <p:val>
                                            <p:strVal val="ppt_x"/>
                                          </p:val>
                                        </p:tav>
                                        <p:tav tm="100000">
                                          <p:val>
                                            <p:strVal val="ppt_x-.2"/>
                                          </p:val>
                                        </p:tav>
                                      </p:tavLst>
                                    </p:anim>
                                    <p:anim calcmode="lin" valueType="num">
                                      <p:cBhvr>
                                        <p:cTn id="35" dur="1000"/>
                                        <p:tgtEl>
                                          <p:spTgt spid="4115"/>
                                        </p:tgtEl>
                                        <p:attrNameLst>
                                          <p:attrName>ppt_y</p:attrName>
                                        </p:attrNameLst>
                                      </p:cBhvr>
                                      <p:tavLst>
                                        <p:tav tm="0">
                                          <p:val>
                                            <p:strVal val="ppt_y"/>
                                          </p:val>
                                        </p:tav>
                                        <p:tav tm="100000">
                                          <p:val>
                                            <p:strVal val="ppt_y"/>
                                          </p:val>
                                        </p:tav>
                                      </p:tavLst>
                                    </p:anim>
                                    <p:animEffect transition="out" filter="fade">
                                      <p:cBhvr>
                                        <p:cTn id="36" dur="1000"/>
                                        <p:tgtEl>
                                          <p:spTgt spid="4115"/>
                                        </p:tgtEl>
                                      </p:cBhvr>
                                    </p:animEffect>
                                    <p:set>
                                      <p:cBhvr>
                                        <p:cTn id="37" dur="1" fill="hold">
                                          <p:stCondLst>
                                            <p:cond delay="999"/>
                                          </p:stCondLst>
                                        </p:cTn>
                                        <p:tgtEl>
                                          <p:spTgt spid="4115"/>
                                        </p:tgtEl>
                                        <p:attrNameLst>
                                          <p:attrName>style.visibility</p:attrName>
                                        </p:attrNameLst>
                                      </p:cBhvr>
                                      <p:to>
                                        <p:strVal val="hidden"/>
                                      </p:to>
                                    </p:set>
                                  </p:childTnLst>
                                </p:cTn>
                              </p:par>
                            </p:childTnLst>
                          </p:cTn>
                        </p:par>
                      </p:childTnLst>
                    </p:cTn>
                  </p:par>
                </p:childTnLst>
              </p:cTn>
              <p:nextCondLst>
                <p:cond evt="onClick" delay="0">
                  <p:tgtEl>
                    <p:spTgt spid="4105"/>
                  </p:tgtEl>
                </p:cond>
              </p:nextCondLst>
            </p:seq>
            <p:seq concurrent="1" nextAc="seek">
              <p:cTn id="38" restart="whenNotActive" fill="hold" evtFilter="cancelBubble" nodeType="interactiveSeq">
                <p:stCondLst>
                  <p:cond evt="onClick" delay="0">
                    <p:tgtEl>
                      <p:spTgt spid="4109"/>
                    </p:tgtEl>
                  </p:cond>
                </p:stCondLst>
                <p:endSync evt="end" delay="0">
                  <p:rtn val="all"/>
                </p:endSync>
                <p:childTnLst>
                  <p:par>
                    <p:cTn id="39" fill="hold">
                      <p:stCondLst>
                        <p:cond delay="0"/>
                      </p:stCondLst>
                      <p:childTnLst>
                        <p:par>
                          <p:cTn id="40" fill="hold">
                            <p:stCondLst>
                              <p:cond delay="0"/>
                            </p:stCondLst>
                            <p:childTnLst>
                              <p:par>
                                <p:cTn id="41" presetID="54" presetClass="entr" presetSubtype="0" accel="100000" fill="hold" nodeType="clickEffect">
                                  <p:stCondLst>
                                    <p:cond delay="0"/>
                                  </p:stCondLst>
                                  <p:childTnLst>
                                    <p:set>
                                      <p:cBhvr>
                                        <p:cTn id="42" dur="1" fill="hold">
                                          <p:stCondLst>
                                            <p:cond delay="0"/>
                                          </p:stCondLst>
                                        </p:cTn>
                                        <p:tgtEl>
                                          <p:spTgt spid="4112"/>
                                        </p:tgtEl>
                                        <p:attrNameLst>
                                          <p:attrName>style.visibility</p:attrName>
                                        </p:attrNameLst>
                                      </p:cBhvr>
                                      <p:to>
                                        <p:strVal val="visible"/>
                                      </p:to>
                                    </p:set>
                                    <p:anim calcmode="lin" valueType="num">
                                      <p:cBhvr>
                                        <p:cTn id="43" dur="1000" fill="hold"/>
                                        <p:tgtEl>
                                          <p:spTgt spid="4112"/>
                                        </p:tgtEl>
                                        <p:attrNameLst>
                                          <p:attrName>ppt_w</p:attrName>
                                        </p:attrNameLst>
                                      </p:cBhvr>
                                      <p:tavLst>
                                        <p:tav tm="0">
                                          <p:val>
                                            <p:strVal val="#ppt_w*0.05"/>
                                          </p:val>
                                        </p:tav>
                                        <p:tav tm="100000">
                                          <p:val>
                                            <p:strVal val="#ppt_w"/>
                                          </p:val>
                                        </p:tav>
                                      </p:tavLst>
                                    </p:anim>
                                    <p:anim calcmode="lin" valueType="num">
                                      <p:cBhvr>
                                        <p:cTn id="44" dur="1000" fill="hold"/>
                                        <p:tgtEl>
                                          <p:spTgt spid="4112"/>
                                        </p:tgtEl>
                                        <p:attrNameLst>
                                          <p:attrName>ppt_h</p:attrName>
                                        </p:attrNameLst>
                                      </p:cBhvr>
                                      <p:tavLst>
                                        <p:tav tm="0">
                                          <p:val>
                                            <p:strVal val="#ppt_h"/>
                                          </p:val>
                                        </p:tav>
                                        <p:tav tm="100000">
                                          <p:val>
                                            <p:strVal val="#ppt_h"/>
                                          </p:val>
                                        </p:tav>
                                      </p:tavLst>
                                    </p:anim>
                                    <p:anim calcmode="lin" valueType="num">
                                      <p:cBhvr>
                                        <p:cTn id="45" dur="1000" fill="hold"/>
                                        <p:tgtEl>
                                          <p:spTgt spid="4112"/>
                                        </p:tgtEl>
                                        <p:attrNameLst>
                                          <p:attrName>ppt_x</p:attrName>
                                        </p:attrNameLst>
                                      </p:cBhvr>
                                      <p:tavLst>
                                        <p:tav tm="0">
                                          <p:val>
                                            <p:strVal val="#ppt_x-.2"/>
                                          </p:val>
                                        </p:tav>
                                        <p:tav tm="100000">
                                          <p:val>
                                            <p:strVal val="#ppt_x"/>
                                          </p:val>
                                        </p:tav>
                                      </p:tavLst>
                                    </p:anim>
                                    <p:anim calcmode="lin" valueType="num">
                                      <p:cBhvr>
                                        <p:cTn id="46" dur="1000" fill="hold"/>
                                        <p:tgtEl>
                                          <p:spTgt spid="4112"/>
                                        </p:tgtEl>
                                        <p:attrNameLst>
                                          <p:attrName>ppt_y</p:attrName>
                                        </p:attrNameLst>
                                      </p:cBhvr>
                                      <p:tavLst>
                                        <p:tav tm="0">
                                          <p:val>
                                            <p:strVal val="#ppt_y"/>
                                          </p:val>
                                        </p:tav>
                                        <p:tav tm="100000">
                                          <p:val>
                                            <p:strVal val="#ppt_y"/>
                                          </p:val>
                                        </p:tav>
                                      </p:tavLst>
                                    </p:anim>
                                    <p:animEffect transition="in" filter="fade">
                                      <p:cBhvr>
                                        <p:cTn id="47" dur="1000"/>
                                        <p:tgtEl>
                                          <p:spTgt spid="4112"/>
                                        </p:tgtEl>
                                      </p:cBhvr>
                                    </p:animEffect>
                                  </p:childTnLst>
                                </p:cTn>
                              </p:par>
                            </p:childTnLst>
                          </p:cTn>
                        </p:par>
                        <p:par>
                          <p:cTn id="48" fill="hold">
                            <p:stCondLst>
                              <p:cond delay="1000"/>
                            </p:stCondLst>
                            <p:childTnLst>
                              <p:par>
                                <p:cTn id="49" presetID="54" presetClass="exit" presetSubtype="0" decel="100000" fill="hold" nodeType="afterEffect">
                                  <p:stCondLst>
                                    <p:cond delay="3000"/>
                                  </p:stCondLst>
                                  <p:childTnLst>
                                    <p:anim calcmode="lin" valueType="num">
                                      <p:cBhvr>
                                        <p:cTn id="50" dur="1000"/>
                                        <p:tgtEl>
                                          <p:spTgt spid="4112"/>
                                        </p:tgtEl>
                                        <p:attrNameLst>
                                          <p:attrName>ppt_w</p:attrName>
                                        </p:attrNameLst>
                                      </p:cBhvr>
                                      <p:tavLst>
                                        <p:tav tm="0">
                                          <p:val>
                                            <p:strVal val="ppt_w"/>
                                          </p:val>
                                        </p:tav>
                                        <p:tav tm="100000">
                                          <p:val>
                                            <p:strVal val="ppt_w*0.05"/>
                                          </p:val>
                                        </p:tav>
                                      </p:tavLst>
                                    </p:anim>
                                    <p:anim calcmode="lin" valueType="num">
                                      <p:cBhvr>
                                        <p:cTn id="51" dur="1000"/>
                                        <p:tgtEl>
                                          <p:spTgt spid="4112"/>
                                        </p:tgtEl>
                                        <p:attrNameLst>
                                          <p:attrName>ppt_h</p:attrName>
                                        </p:attrNameLst>
                                      </p:cBhvr>
                                      <p:tavLst>
                                        <p:tav tm="0">
                                          <p:val>
                                            <p:strVal val="ppt_h"/>
                                          </p:val>
                                        </p:tav>
                                        <p:tav tm="100000">
                                          <p:val>
                                            <p:strVal val="ppt_h"/>
                                          </p:val>
                                        </p:tav>
                                      </p:tavLst>
                                    </p:anim>
                                    <p:anim calcmode="lin" valueType="num">
                                      <p:cBhvr>
                                        <p:cTn id="52" dur="1000"/>
                                        <p:tgtEl>
                                          <p:spTgt spid="4112"/>
                                        </p:tgtEl>
                                        <p:attrNameLst>
                                          <p:attrName>ppt_x</p:attrName>
                                        </p:attrNameLst>
                                      </p:cBhvr>
                                      <p:tavLst>
                                        <p:tav tm="0">
                                          <p:val>
                                            <p:strVal val="ppt_x"/>
                                          </p:val>
                                        </p:tav>
                                        <p:tav tm="100000">
                                          <p:val>
                                            <p:strVal val="ppt_x-.2"/>
                                          </p:val>
                                        </p:tav>
                                      </p:tavLst>
                                    </p:anim>
                                    <p:anim calcmode="lin" valueType="num">
                                      <p:cBhvr>
                                        <p:cTn id="53" dur="1000"/>
                                        <p:tgtEl>
                                          <p:spTgt spid="4112"/>
                                        </p:tgtEl>
                                        <p:attrNameLst>
                                          <p:attrName>ppt_y</p:attrName>
                                        </p:attrNameLst>
                                      </p:cBhvr>
                                      <p:tavLst>
                                        <p:tav tm="0">
                                          <p:val>
                                            <p:strVal val="ppt_y"/>
                                          </p:val>
                                        </p:tav>
                                        <p:tav tm="100000">
                                          <p:val>
                                            <p:strVal val="ppt_y"/>
                                          </p:val>
                                        </p:tav>
                                      </p:tavLst>
                                    </p:anim>
                                    <p:animEffect transition="out" filter="fade">
                                      <p:cBhvr>
                                        <p:cTn id="54" dur="1000"/>
                                        <p:tgtEl>
                                          <p:spTgt spid="4112"/>
                                        </p:tgtEl>
                                      </p:cBhvr>
                                    </p:animEffect>
                                    <p:set>
                                      <p:cBhvr>
                                        <p:cTn id="55" dur="1" fill="hold">
                                          <p:stCondLst>
                                            <p:cond delay="999"/>
                                          </p:stCondLst>
                                        </p:cTn>
                                        <p:tgtEl>
                                          <p:spTgt spid="4112"/>
                                        </p:tgtEl>
                                        <p:attrNameLst>
                                          <p:attrName>style.visibility</p:attrName>
                                        </p:attrNameLst>
                                      </p:cBhvr>
                                      <p:to>
                                        <p:strVal val="hidden"/>
                                      </p:to>
                                    </p:set>
                                  </p:childTnLst>
                                </p:cTn>
                              </p:par>
                            </p:childTnLst>
                          </p:cTn>
                        </p:par>
                      </p:childTnLst>
                    </p:cTn>
                  </p:par>
                </p:childTnLst>
              </p:cTn>
              <p:nextCondLst>
                <p:cond evt="onClick" delay="0">
                  <p:tgtEl>
                    <p:spTgt spid="4109"/>
                  </p:tgtEl>
                </p:cond>
              </p:nextCondLst>
            </p:seq>
            <p:seq concurrent="1" nextAc="seek">
              <p:cTn id="56" restart="whenNotActive" fill="hold" evtFilter="cancelBubble" nodeType="interactiveSeq">
                <p:stCondLst>
                  <p:cond evt="onClick" delay="0">
                    <p:tgtEl>
                      <p:spTgt spid="4103"/>
                    </p:tgtEl>
                  </p:cond>
                </p:stCondLst>
                <p:endSync evt="end" delay="0">
                  <p:rtn val="all"/>
                </p:endSync>
                <p:childTnLst>
                  <p:par>
                    <p:cTn id="57" fill="hold">
                      <p:stCondLst>
                        <p:cond delay="0"/>
                      </p:stCondLst>
                      <p:childTnLst>
                        <p:par>
                          <p:cTn id="58" fill="hold">
                            <p:stCondLst>
                              <p:cond delay="0"/>
                            </p:stCondLst>
                            <p:childTnLst>
                              <p:par>
                                <p:cTn id="59" presetID="54" presetClass="entr" presetSubtype="0" accel="100000" fill="hold" nodeType="clickEffect">
                                  <p:stCondLst>
                                    <p:cond delay="0"/>
                                  </p:stCondLst>
                                  <p:childTnLst>
                                    <p:set>
                                      <p:cBhvr>
                                        <p:cTn id="60" dur="1" fill="hold">
                                          <p:stCondLst>
                                            <p:cond delay="0"/>
                                          </p:stCondLst>
                                        </p:cTn>
                                        <p:tgtEl>
                                          <p:spTgt spid="4116"/>
                                        </p:tgtEl>
                                        <p:attrNameLst>
                                          <p:attrName>style.visibility</p:attrName>
                                        </p:attrNameLst>
                                      </p:cBhvr>
                                      <p:to>
                                        <p:strVal val="visible"/>
                                      </p:to>
                                    </p:set>
                                    <p:anim calcmode="lin" valueType="num">
                                      <p:cBhvr>
                                        <p:cTn id="61" dur="1000" fill="hold"/>
                                        <p:tgtEl>
                                          <p:spTgt spid="4116"/>
                                        </p:tgtEl>
                                        <p:attrNameLst>
                                          <p:attrName>ppt_w</p:attrName>
                                        </p:attrNameLst>
                                      </p:cBhvr>
                                      <p:tavLst>
                                        <p:tav tm="0">
                                          <p:val>
                                            <p:strVal val="#ppt_w*0.05"/>
                                          </p:val>
                                        </p:tav>
                                        <p:tav tm="100000">
                                          <p:val>
                                            <p:strVal val="#ppt_w"/>
                                          </p:val>
                                        </p:tav>
                                      </p:tavLst>
                                    </p:anim>
                                    <p:anim calcmode="lin" valueType="num">
                                      <p:cBhvr>
                                        <p:cTn id="62" dur="1000" fill="hold"/>
                                        <p:tgtEl>
                                          <p:spTgt spid="4116"/>
                                        </p:tgtEl>
                                        <p:attrNameLst>
                                          <p:attrName>ppt_h</p:attrName>
                                        </p:attrNameLst>
                                      </p:cBhvr>
                                      <p:tavLst>
                                        <p:tav tm="0">
                                          <p:val>
                                            <p:strVal val="#ppt_h"/>
                                          </p:val>
                                        </p:tav>
                                        <p:tav tm="100000">
                                          <p:val>
                                            <p:strVal val="#ppt_h"/>
                                          </p:val>
                                        </p:tav>
                                      </p:tavLst>
                                    </p:anim>
                                    <p:anim calcmode="lin" valueType="num">
                                      <p:cBhvr>
                                        <p:cTn id="63" dur="1000" fill="hold"/>
                                        <p:tgtEl>
                                          <p:spTgt spid="4116"/>
                                        </p:tgtEl>
                                        <p:attrNameLst>
                                          <p:attrName>ppt_x</p:attrName>
                                        </p:attrNameLst>
                                      </p:cBhvr>
                                      <p:tavLst>
                                        <p:tav tm="0">
                                          <p:val>
                                            <p:strVal val="#ppt_x-.2"/>
                                          </p:val>
                                        </p:tav>
                                        <p:tav tm="100000">
                                          <p:val>
                                            <p:strVal val="#ppt_x"/>
                                          </p:val>
                                        </p:tav>
                                      </p:tavLst>
                                    </p:anim>
                                    <p:anim calcmode="lin" valueType="num">
                                      <p:cBhvr>
                                        <p:cTn id="64" dur="1000" fill="hold"/>
                                        <p:tgtEl>
                                          <p:spTgt spid="4116"/>
                                        </p:tgtEl>
                                        <p:attrNameLst>
                                          <p:attrName>ppt_y</p:attrName>
                                        </p:attrNameLst>
                                      </p:cBhvr>
                                      <p:tavLst>
                                        <p:tav tm="0">
                                          <p:val>
                                            <p:strVal val="#ppt_y"/>
                                          </p:val>
                                        </p:tav>
                                        <p:tav tm="100000">
                                          <p:val>
                                            <p:strVal val="#ppt_y"/>
                                          </p:val>
                                        </p:tav>
                                      </p:tavLst>
                                    </p:anim>
                                    <p:animEffect transition="in" filter="fade">
                                      <p:cBhvr>
                                        <p:cTn id="65" dur="1000"/>
                                        <p:tgtEl>
                                          <p:spTgt spid="4116"/>
                                        </p:tgtEl>
                                      </p:cBhvr>
                                    </p:animEffect>
                                  </p:childTnLst>
                                </p:cTn>
                              </p:par>
                            </p:childTnLst>
                          </p:cTn>
                        </p:par>
                        <p:par>
                          <p:cTn id="66" fill="hold">
                            <p:stCondLst>
                              <p:cond delay="1000"/>
                            </p:stCondLst>
                            <p:childTnLst>
                              <p:par>
                                <p:cTn id="67" presetID="54" presetClass="exit" presetSubtype="0" decel="100000" fill="hold" nodeType="afterEffect">
                                  <p:stCondLst>
                                    <p:cond delay="3000"/>
                                  </p:stCondLst>
                                  <p:childTnLst>
                                    <p:anim calcmode="lin" valueType="num">
                                      <p:cBhvr>
                                        <p:cTn id="68" dur="1000"/>
                                        <p:tgtEl>
                                          <p:spTgt spid="4116"/>
                                        </p:tgtEl>
                                        <p:attrNameLst>
                                          <p:attrName>ppt_w</p:attrName>
                                        </p:attrNameLst>
                                      </p:cBhvr>
                                      <p:tavLst>
                                        <p:tav tm="0">
                                          <p:val>
                                            <p:strVal val="ppt_w"/>
                                          </p:val>
                                        </p:tav>
                                        <p:tav tm="100000">
                                          <p:val>
                                            <p:strVal val="ppt_w*0.05"/>
                                          </p:val>
                                        </p:tav>
                                      </p:tavLst>
                                    </p:anim>
                                    <p:anim calcmode="lin" valueType="num">
                                      <p:cBhvr>
                                        <p:cTn id="69" dur="1000"/>
                                        <p:tgtEl>
                                          <p:spTgt spid="4116"/>
                                        </p:tgtEl>
                                        <p:attrNameLst>
                                          <p:attrName>ppt_h</p:attrName>
                                        </p:attrNameLst>
                                      </p:cBhvr>
                                      <p:tavLst>
                                        <p:tav tm="0">
                                          <p:val>
                                            <p:strVal val="ppt_h"/>
                                          </p:val>
                                        </p:tav>
                                        <p:tav tm="100000">
                                          <p:val>
                                            <p:strVal val="ppt_h"/>
                                          </p:val>
                                        </p:tav>
                                      </p:tavLst>
                                    </p:anim>
                                    <p:anim calcmode="lin" valueType="num">
                                      <p:cBhvr>
                                        <p:cTn id="70" dur="1000"/>
                                        <p:tgtEl>
                                          <p:spTgt spid="4116"/>
                                        </p:tgtEl>
                                        <p:attrNameLst>
                                          <p:attrName>ppt_x</p:attrName>
                                        </p:attrNameLst>
                                      </p:cBhvr>
                                      <p:tavLst>
                                        <p:tav tm="0">
                                          <p:val>
                                            <p:strVal val="ppt_x"/>
                                          </p:val>
                                        </p:tav>
                                        <p:tav tm="100000">
                                          <p:val>
                                            <p:strVal val="ppt_x-.2"/>
                                          </p:val>
                                        </p:tav>
                                      </p:tavLst>
                                    </p:anim>
                                    <p:anim calcmode="lin" valueType="num">
                                      <p:cBhvr>
                                        <p:cTn id="71" dur="1000"/>
                                        <p:tgtEl>
                                          <p:spTgt spid="4116"/>
                                        </p:tgtEl>
                                        <p:attrNameLst>
                                          <p:attrName>ppt_y</p:attrName>
                                        </p:attrNameLst>
                                      </p:cBhvr>
                                      <p:tavLst>
                                        <p:tav tm="0">
                                          <p:val>
                                            <p:strVal val="ppt_y"/>
                                          </p:val>
                                        </p:tav>
                                        <p:tav tm="100000">
                                          <p:val>
                                            <p:strVal val="ppt_y"/>
                                          </p:val>
                                        </p:tav>
                                      </p:tavLst>
                                    </p:anim>
                                    <p:animEffect transition="out" filter="fade">
                                      <p:cBhvr>
                                        <p:cTn id="72" dur="1000"/>
                                        <p:tgtEl>
                                          <p:spTgt spid="4116"/>
                                        </p:tgtEl>
                                      </p:cBhvr>
                                    </p:animEffect>
                                    <p:set>
                                      <p:cBhvr>
                                        <p:cTn id="73" dur="1" fill="hold">
                                          <p:stCondLst>
                                            <p:cond delay="999"/>
                                          </p:stCondLst>
                                        </p:cTn>
                                        <p:tgtEl>
                                          <p:spTgt spid="4116"/>
                                        </p:tgtEl>
                                        <p:attrNameLst>
                                          <p:attrName>style.visibility</p:attrName>
                                        </p:attrNameLst>
                                      </p:cBhvr>
                                      <p:to>
                                        <p:strVal val="hidden"/>
                                      </p:to>
                                    </p:set>
                                  </p:childTnLst>
                                </p:cTn>
                              </p:par>
                            </p:childTnLst>
                          </p:cTn>
                        </p:par>
                      </p:childTnLst>
                    </p:cTn>
                  </p:par>
                </p:childTnLst>
              </p:cTn>
              <p:nextCondLst>
                <p:cond evt="onClick" delay="0">
                  <p:tgtEl>
                    <p:spTgt spid="4103"/>
                  </p:tgtEl>
                </p:cond>
              </p:nextCondLst>
            </p:seq>
            <p:seq concurrent="1" nextAc="seek">
              <p:cTn id="74" restart="whenNotActive" fill="hold" evtFilter="cancelBubble" nodeType="interactiveSeq">
                <p:stCondLst>
                  <p:cond evt="onClick" delay="0">
                    <p:tgtEl>
                      <p:spTgt spid="4104"/>
                    </p:tgtEl>
                  </p:cond>
                </p:stCondLst>
                <p:endSync evt="end" delay="0">
                  <p:rtn val="all"/>
                </p:endSync>
                <p:childTnLst>
                  <p:par>
                    <p:cTn id="75" fill="hold">
                      <p:stCondLst>
                        <p:cond delay="0"/>
                      </p:stCondLst>
                      <p:childTnLst>
                        <p:par>
                          <p:cTn id="76" fill="hold">
                            <p:stCondLst>
                              <p:cond delay="0"/>
                            </p:stCondLst>
                            <p:childTnLst>
                              <p:par>
                                <p:cTn id="77" presetID="54" presetClass="entr" presetSubtype="0" accel="100000" fill="hold" nodeType="clickEffect">
                                  <p:stCondLst>
                                    <p:cond delay="0"/>
                                  </p:stCondLst>
                                  <p:childTnLst>
                                    <p:set>
                                      <p:cBhvr>
                                        <p:cTn id="78" dur="1" fill="hold">
                                          <p:stCondLst>
                                            <p:cond delay="0"/>
                                          </p:stCondLst>
                                        </p:cTn>
                                        <p:tgtEl>
                                          <p:spTgt spid="4113"/>
                                        </p:tgtEl>
                                        <p:attrNameLst>
                                          <p:attrName>style.visibility</p:attrName>
                                        </p:attrNameLst>
                                      </p:cBhvr>
                                      <p:to>
                                        <p:strVal val="visible"/>
                                      </p:to>
                                    </p:set>
                                    <p:anim calcmode="lin" valueType="num">
                                      <p:cBhvr>
                                        <p:cTn id="79" dur="1000" fill="hold"/>
                                        <p:tgtEl>
                                          <p:spTgt spid="4113"/>
                                        </p:tgtEl>
                                        <p:attrNameLst>
                                          <p:attrName>ppt_w</p:attrName>
                                        </p:attrNameLst>
                                      </p:cBhvr>
                                      <p:tavLst>
                                        <p:tav tm="0">
                                          <p:val>
                                            <p:strVal val="#ppt_w*0.05"/>
                                          </p:val>
                                        </p:tav>
                                        <p:tav tm="100000">
                                          <p:val>
                                            <p:strVal val="#ppt_w"/>
                                          </p:val>
                                        </p:tav>
                                      </p:tavLst>
                                    </p:anim>
                                    <p:anim calcmode="lin" valueType="num">
                                      <p:cBhvr>
                                        <p:cTn id="80" dur="1000" fill="hold"/>
                                        <p:tgtEl>
                                          <p:spTgt spid="4113"/>
                                        </p:tgtEl>
                                        <p:attrNameLst>
                                          <p:attrName>ppt_h</p:attrName>
                                        </p:attrNameLst>
                                      </p:cBhvr>
                                      <p:tavLst>
                                        <p:tav tm="0">
                                          <p:val>
                                            <p:strVal val="#ppt_h"/>
                                          </p:val>
                                        </p:tav>
                                        <p:tav tm="100000">
                                          <p:val>
                                            <p:strVal val="#ppt_h"/>
                                          </p:val>
                                        </p:tav>
                                      </p:tavLst>
                                    </p:anim>
                                    <p:anim calcmode="lin" valueType="num">
                                      <p:cBhvr>
                                        <p:cTn id="81" dur="1000" fill="hold"/>
                                        <p:tgtEl>
                                          <p:spTgt spid="4113"/>
                                        </p:tgtEl>
                                        <p:attrNameLst>
                                          <p:attrName>ppt_x</p:attrName>
                                        </p:attrNameLst>
                                      </p:cBhvr>
                                      <p:tavLst>
                                        <p:tav tm="0">
                                          <p:val>
                                            <p:strVal val="#ppt_x-.2"/>
                                          </p:val>
                                        </p:tav>
                                        <p:tav tm="100000">
                                          <p:val>
                                            <p:strVal val="#ppt_x"/>
                                          </p:val>
                                        </p:tav>
                                      </p:tavLst>
                                    </p:anim>
                                    <p:anim calcmode="lin" valueType="num">
                                      <p:cBhvr>
                                        <p:cTn id="82" dur="1000" fill="hold"/>
                                        <p:tgtEl>
                                          <p:spTgt spid="4113"/>
                                        </p:tgtEl>
                                        <p:attrNameLst>
                                          <p:attrName>ppt_y</p:attrName>
                                        </p:attrNameLst>
                                      </p:cBhvr>
                                      <p:tavLst>
                                        <p:tav tm="0">
                                          <p:val>
                                            <p:strVal val="#ppt_y"/>
                                          </p:val>
                                        </p:tav>
                                        <p:tav tm="100000">
                                          <p:val>
                                            <p:strVal val="#ppt_y"/>
                                          </p:val>
                                        </p:tav>
                                      </p:tavLst>
                                    </p:anim>
                                    <p:animEffect transition="in" filter="fade">
                                      <p:cBhvr>
                                        <p:cTn id="83" dur="1000"/>
                                        <p:tgtEl>
                                          <p:spTgt spid="4113"/>
                                        </p:tgtEl>
                                      </p:cBhvr>
                                    </p:animEffect>
                                  </p:childTnLst>
                                </p:cTn>
                              </p:par>
                            </p:childTnLst>
                          </p:cTn>
                        </p:par>
                        <p:par>
                          <p:cTn id="84" fill="hold">
                            <p:stCondLst>
                              <p:cond delay="1000"/>
                            </p:stCondLst>
                            <p:childTnLst>
                              <p:par>
                                <p:cTn id="85" presetID="54" presetClass="exit" presetSubtype="0" decel="100000" fill="hold" nodeType="afterEffect">
                                  <p:stCondLst>
                                    <p:cond delay="3000"/>
                                  </p:stCondLst>
                                  <p:childTnLst>
                                    <p:anim calcmode="lin" valueType="num">
                                      <p:cBhvr>
                                        <p:cTn id="86" dur="1000"/>
                                        <p:tgtEl>
                                          <p:spTgt spid="4113"/>
                                        </p:tgtEl>
                                        <p:attrNameLst>
                                          <p:attrName>ppt_w</p:attrName>
                                        </p:attrNameLst>
                                      </p:cBhvr>
                                      <p:tavLst>
                                        <p:tav tm="0">
                                          <p:val>
                                            <p:strVal val="ppt_w"/>
                                          </p:val>
                                        </p:tav>
                                        <p:tav tm="100000">
                                          <p:val>
                                            <p:strVal val="ppt_w*0.05"/>
                                          </p:val>
                                        </p:tav>
                                      </p:tavLst>
                                    </p:anim>
                                    <p:anim calcmode="lin" valueType="num">
                                      <p:cBhvr>
                                        <p:cTn id="87" dur="1000"/>
                                        <p:tgtEl>
                                          <p:spTgt spid="4113"/>
                                        </p:tgtEl>
                                        <p:attrNameLst>
                                          <p:attrName>ppt_h</p:attrName>
                                        </p:attrNameLst>
                                      </p:cBhvr>
                                      <p:tavLst>
                                        <p:tav tm="0">
                                          <p:val>
                                            <p:strVal val="ppt_h"/>
                                          </p:val>
                                        </p:tav>
                                        <p:tav tm="100000">
                                          <p:val>
                                            <p:strVal val="ppt_h"/>
                                          </p:val>
                                        </p:tav>
                                      </p:tavLst>
                                    </p:anim>
                                    <p:anim calcmode="lin" valueType="num">
                                      <p:cBhvr>
                                        <p:cTn id="88" dur="1000"/>
                                        <p:tgtEl>
                                          <p:spTgt spid="4113"/>
                                        </p:tgtEl>
                                        <p:attrNameLst>
                                          <p:attrName>ppt_x</p:attrName>
                                        </p:attrNameLst>
                                      </p:cBhvr>
                                      <p:tavLst>
                                        <p:tav tm="0">
                                          <p:val>
                                            <p:strVal val="ppt_x"/>
                                          </p:val>
                                        </p:tav>
                                        <p:tav tm="100000">
                                          <p:val>
                                            <p:strVal val="ppt_x-.2"/>
                                          </p:val>
                                        </p:tav>
                                      </p:tavLst>
                                    </p:anim>
                                    <p:anim calcmode="lin" valueType="num">
                                      <p:cBhvr>
                                        <p:cTn id="89" dur="1000"/>
                                        <p:tgtEl>
                                          <p:spTgt spid="4113"/>
                                        </p:tgtEl>
                                        <p:attrNameLst>
                                          <p:attrName>ppt_y</p:attrName>
                                        </p:attrNameLst>
                                      </p:cBhvr>
                                      <p:tavLst>
                                        <p:tav tm="0">
                                          <p:val>
                                            <p:strVal val="ppt_y"/>
                                          </p:val>
                                        </p:tav>
                                        <p:tav tm="100000">
                                          <p:val>
                                            <p:strVal val="ppt_y"/>
                                          </p:val>
                                        </p:tav>
                                      </p:tavLst>
                                    </p:anim>
                                    <p:animEffect transition="out" filter="fade">
                                      <p:cBhvr>
                                        <p:cTn id="90" dur="1000"/>
                                        <p:tgtEl>
                                          <p:spTgt spid="4113"/>
                                        </p:tgtEl>
                                      </p:cBhvr>
                                    </p:animEffect>
                                    <p:set>
                                      <p:cBhvr>
                                        <p:cTn id="91" dur="1" fill="hold">
                                          <p:stCondLst>
                                            <p:cond delay="999"/>
                                          </p:stCondLst>
                                        </p:cTn>
                                        <p:tgtEl>
                                          <p:spTgt spid="4113"/>
                                        </p:tgtEl>
                                        <p:attrNameLst>
                                          <p:attrName>style.visibility</p:attrName>
                                        </p:attrNameLst>
                                      </p:cBhvr>
                                      <p:to>
                                        <p:strVal val="hidden"/>
                                      </p:to>
                                    </p:set>
                                  </p:childTnLst>
                                </p:cTn>
                              </p:par>
                            </p:childTnLst>
                          </p:cTn>
                        </p:par>
                      </p:childTnLst>
                    </p:cTn>
                  </p:par>
                </p:childTnLst>
              </p:cTn>
              <p:nextCondLst>
                <p:cond evt="onClick" delay="0">
                  <p:tgtEl>
                    <p:spTgt spid="410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1266" name="Picture 2" descr="1024px-Gall%E2%80%93Peters_projection_SW"/>
          <p:cNvPicPr>
            <a:picLocks noChangeAspect="1" noChangeArrowheads="1"/>
          </p:cNvPicPr>
          <p:nvPr/>
        </p:nvPicPr>
        <p:blipFill>
          <a:blip r:embed="rId3"/>
          <a:srcRect r="21" b="-29"/>
          <a:stretch>
            <a:fillRect/>
          </a:stretch>
        </p:blipFill>
        <p:spPr bwMode="auto">
          <a:xfrm>
            <a:off x="0" y="528638"/>
            <a:ext cx="9144000" cy="5881687"/>
          </a:xfrm>
          <a:prstGeom prst="rect">
            <a:avLst/>
          </a:prstGeom>
          <a:noFill/>
        </p:spPr>
      </p:pic>
      <p:sp>
        <p:nvSpPr>
          <p:cNvPr id="11267" name="Rectangle 3"/>
          <p:cNvSpPr>
            <a:spLocks noChangeArrowheads="1"/>
          </p:cNvSpPr>
          <p:nvPr/>
        </p:nvSpPr>
        <p:spPr bwMode="auto">
          <a:xfrm>
            <a:off x="4191000" y="833438"/>
            <a:ext cx="1220788" cy="992187"/>
          </a:xfrm>
          <a:prstGeom prst="rect">
            <a:avLst/>
          </a:prstGeom>
          <a:solidFill>
            <a:srgbClr val="0000FF">
              <a:alpha val="0"/>
            </a:srgbClr>
          </a:solidFill>
          <a:ln w="38100" algn="ctr">
            <a:solidFill>
              <a:schemeClr val="bg1"/>
            </a:solidFill>
            <a:miter lim="800000"/>
            <a:headEnd/>
            <a:tailEnd/>
          </a:ln>
          <a:effectLst/>
        </p:spPr>
        <p:txBody>
          <a:bodyPr wrap="none" anchor="ctr"/>
          <a:lstStyle/>
          <a:p>
            <a:endParaRPr lang="ja-JP" altLang="en-US"/>
          </a:p>
        </p:txBody>
      </p:sp>
      <p:grpSp>
        <p:nvGrpSpPr>
          <p:cNvPr id="11269" name="Group 5"/>
          <p:cNvGrpSpPr>
            <a:grpSpLocks/>
          </p:cNvGrpSpPr>
          <p:nvPr/>
        </p:nvGrpSpPr>
        <p:grpSpPr bwMode="auto">
          <a:xfrm>
            <a:off x="0" y="-87313"/>
            <a:ext cx="9144000" cy="6945313"/>
            <a:chOff x="0" y="0"/>
            <a:chExt cx="5760" cy="4375"/>
          </a:xfrm>
        </p:grpSpPr>
        <p:pic>
          <p:nvPicPr>
            <p:cNvPr id="11270" name="Picture 6" descr="mcd_awh2005_0618376798_p666_f1"/>
            <p:cNvPicPr>
              <a:picLocks noChangeAspect="1" noChangeArrowheads="1"/>
            </p:cNvPicPr>
            <p:nvPr/>
          </p:nvPicPr>
          <p:blipFill>
            <a:blip r:embed="rId4"/>
            <a:srcRect b="-21"/>
            <a:stretch>
              <a:fillRect/>
            </a:stretch>
          </p:blipFill>
          <p:spPr bwMode="auto">
            <a:xfrm>
              <a:off x="0" y="0"/>
              <a:ext cx="5760" cy="4375"/>
            </a:xfrm>
            <a:prstGeom prst="rect">
              <a:avLst/>
            </a:prstGeom>
            <a:noFill/>
          </p:spPr>
        </p:pic>
        <p:sp>
          <p:nvSpPr>
            <p:cNvPr id="11271" name="Text Box 7"/>
            <p:cNvSpPr txBox="1">
              <a:spLocks noChangeArrowheads="1"/>
            </p:cNvSpPr>
            <p:nvPr/>
          </p:nvSpPr>
          <p:spPr bwMode="auto">
            <a:xfrm>
              <a:off x="0" y="0"/>
              <a:ext cx="1245" cy="274"/>
            </a:xfrm>
            <a:prstGeom prst="rect">
              <a:avLst/>
            </a:prstGeom>
            <a:solidFill>
              <a:schemeClr val="bg1"/>
            </a:solidFill>
            <a:ln w="38100">
              <a:solidFill>
                <a:schemeClr val="tx1"/>
              </a:solidFill>
              <a:miter lim="800000"/>
              <a:headEnd/>
              <a:tailEnd/>
            </a:ln>
            <a:effectLst/>
          </p:spPr>
          <p:txBody>
            <a:bodyPr>
              <a:spAutoFit/>
            </a:bodyPr>
            <a:lstStyle/>
            <a:p>
              <a:pPr algn="ctr">
                <a:spcBef>
                  <a:spcPct val="50000"/>
                </a:spcBef>
              </a:pPr>
              <a:r>
                <a:rPr lang="en-CA" sz="2000"/>
                <a:t>Europe c.1807</a:t>
              </a:r>
            </a:p>
          </p:txBody>
        </p:sp>
      </p:grpSp>
      <p:sp>
        <p:nvSpPr>
          <p:cNvPr id="11268" name="Rectangle 4"/>
          <p:cNvSpPr>
            <a:spLocks noChangeArrowheads="1"/>
          </p:cNvSpPr>
          <p:nvPr/>
        </p:nvSpPr>
        <p:spPr bwMode="auto">
          <a:xfrm>
            <a:off x="5029200" y="2971800"/>
            <a:ext cx="228600" cy="228600"/>
          </a:xfrm>
          <a:prstGeom prst="rect">
            <a:avLst/>
          </a:prstGeom>
          <a:noFill/>
          <a:ln w="38100">
            <a:solidFill>
              <a:schemeClr val="tx1"/>
            </a:solidFill>
            <a:miter lim="800000"/>
            <a:headEnd/>
            <a:tailEnd/>
          </a:ln>
          <a:effectLst/>
        </p:spPr>
        <p:txBody>
          <a:bodyPr wrap="none" anchor="ctr"/>
          <a:lstStyle/>
          <a:p>
            <a:endParaRPr lang="ja-JP" altLang="en-US"/>
          </a:p>
        </p:txBody>
      </p:sp>
    </p:spTree>
    <p:custDataLst>
      <p:tags r:id="rId1"/>
    </p:custData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11267"/>
                                        </p:tgtEl>
                                        <p:attrNameLst>
                                          <p:attrName>style.visibility</p:attrName>
                                        </p:attrNameLst>
                                      </p:cBhvr>
                                      <p:to>
                                        <p:strVal val="visible"/>
                                      </p:to>
                                    </p:set>
                                    <p:animEffect transition="in" filter="fade">
                                      <p:cBhvr>
                                        <p:cTn id="7" dur="1155" decel="100000"/>
                                        <p:tgtEl>
                                          <p:spTgt spid="11267"/>
                                        </p:tgtEl>
                                      </p:cBhvr>
                                    </p:animEffect>
                                    <p:animScale>
                                      <p:cBhvr>
                                        <p:cTn id="8" dur="1155" decel="100000"/>
                                        <p:tgtEl>
                                          <p:spTgt spid="11267"/>
                                        </p:tgtEl>
                                      </p:cBhvr>
                                      <p:from x="10000" y="10000"/>
                                      <p:to x="200000" y="450000"/>
                                    </p:animScale>
                                    <p:animScale>
                                      <p:cBhvr>
                                        <p:cTn id="9" dur="1845" accel="100000" fill="hold">
                                          <p:stCondLst>
                                            <p:cond delay="1155"/>
                                          </p:stCondLst>
                                        </p:cTn>
                                        <p:tgtEl>
                                          <p:spTgt spid="11267"/>
                                        </p:tgtEl>
                                      </p:cBhvr>
                                      <p:from x="200000" y="450000"/>
                                      <p:to x="100000" y="100000"/>
                                    </p:animScale>
                                    <p:set>
                                      <p:cBhvr>
                                        <p:cTn id="10" dur="1155" fill="hold"/>
                                        <p:tgtEl>
                                          <p:spTgt spid="11267"/>
                                        </p:tgtEl>
                                        <p:attrNameLst>
                                          <p:attrName>ppt_x</p:attrName>
                                        </p:attrNameLst>
                                      </p:cBhvr>
                                      <p:to>
                                        <p:strVal val="(0.5)"/>
                                      </p:to>
                                    </p:set>
                                    <p:anim from="(0.5)" to="(#ppt_x)" calcmode="lin" valueType="num">
                                      <p:cBhvr>
                                        <p:cTn id="11" dur="1845" accel="100000" fill="hold">
                                          <p:stCondLst>
                                            <p:cond delay="1155"/>
                                          </p:stCondLst>
                                        </p:cTn>
                                        <p:tgtEl>
                                          <p:spTgt spid="11267"/>
                                        </p:tgtEl>
                                        <p:attrNameLst>
                                          <p:attrName>ppt_x</p:attrName>
                                        </p:attrNameLst>
                                      </p:cBhvr>
                                    </p:anim>
                                    <p:set>
                                      <p:cBhvr>
                                        <p:cTn id="12" dur="1155" fill="hold"/>
                                        <p:tgtEl>
                                          <p:spTgt spid="11267"/>
                                        </p:tgtEl>
                                        <p:attrNameLst>
                                          <p:attrName>ppt_y</p:attrName>
                                        </p:attrNameLst>
                                      </p:cBhvr>
                                      <p:to>
                                        <p:strVal val="(#ppt_y+0.4)"/>
                                      </p:to>
                                    </p:set>
                                    <p:anim from="(#ppt_y+0.4)" to="(#ppt_y)" calcmode="lin" valueType="num">
                                      <p:cBhvr>
                                        <p:cTn id="13" dur="1845" accel="100000" fill="hold">
                                          <p:stCondLst>
                                            <p:cond delay="1155"/>
                                          </p:stCondLst>
                                        </p:cTn>
                                        <p:tgtEl>
                                          <p:spTgt spid="11267"/>
                                        </p:tgtEl>
                                        <p:attrNameLst>
                                          <p:attrName>ppt_y</p:attrName>
                                        </p:attrNameLst>
                                      </p:cBhvr>
                                    </p:anim>
                                  </p:childTnLst>
                                </p:cTn>
                              </p:par>
                            </p:childTnLst>
                          </p:cTn>
                        </p:par>
                        <p:par>
                          <p:cTn id="14" fill="hold">
                            <p:stCondLst>
                              <p:cond delay="3000"/>
                            </p:stCondLst>
                            <p:childTnLst>
                              <p:par>
                                <p:cTn id="15" presetID="4" presetClass="entr" presetSubtype="32" fill="hold" nodeType="afterEffect">
                                  <p:stCondLst>
                                    <p:cond delay="2000"/>
                                  </p:stCondLst>
                                  <p:childTnLst>
                                    <p:set>
                                      <p:cBhvr>
                                        <p:cTn id="16" dur="1" fill="hold">
                                          <p:stCondLst>
                                            <p:cond delay="0"/>
                                          </p:stCondLst>
                                        </p:cTn>
                                        <p:tgtEl>
                                          <p:spTgt spid="11269"/>
                                        </p:tgtEl>
                                        <p:attrNameLst>
                                          <p:attrName>style.visibility</p:attrName>
                                        </p:attrNameLst>
                                      </p:cBhvr>
                                      <p:to>
                                        <p:strVal val="visible"/>
                                      </p:to>
                                    </p:set>
                                    <p:animEffect transition="in" filter="box(out)">
                                      <p:cBhvr>
                                        <p:cTn id="17" dur="3000"/>
                                        <p:tgtEl>
                                          <p:spTgt spid="11269"/>
                                        </p:tgtEl>
                                      </p:cBhvr>
                                    </p:animEffect>
                                  </p:childTnLst>
                                </p:cTn>
                              </p:par>
                            </p:childTnLst>
                          </p:cTn>
                        </p:par>
                        <p:par>
                          <p:cTn id="18" fill="hold">
                            <p:stCondLst>
                              <p:cond delay="8000"/>
                            </p:stCondLst>
                            <p:childTnLst>
                              <p:par>
                                <p:cTn id="19" presetID="51" presetClass="entr" presetSubtype="0" fill="hold" grpId="0" nodeType="afterEffect">
                                  <p:stCondLst>
                                    <p:cond delay="0"/>
                                  </p:stCondLst>
                                  <p:childTnLst>
                                    <p:set>
                                      <p:cBhvr>
                                        <p:cTn id="20" dur="1" fill="hold">
                                          <p:stCondLst>
                                            <p:cond delay="0"/>
                                          </p:stCondLst>
                                        </p:cTn>
                                        <p:tgtEl>
                                          <p:spTgt spid="11268"/>
                                        </p:tgtEl>
                                        <p:attrNameLst>
                                          <p:attrName>style.visibility</p:attrName>
                                        </p:attrNameLst>
                                      </p:cBhvr>
                                      <p:to>
                                        <p:strVal val="visible"/>
                                      </p:to>
                                    </p:set>
                                    <p:animEffect transition="in" filter="fade">
                                      <p:cBhvr>
                                        <p:cTn id="21" dur="1155" decel="100000"/>
                                        <p:tgtEl>
                                          <p:spTgt spid="11268"/>
                                        </p:tgtEl>
                                      </p:cBhvr>
                                    </p:animEffect>
                                    <p:animScale>
                                      <p:cBhvr>
                                        <p:cTn id="22" dur="1155" decel="100000"/>
                                        <p:tgtEl>
                                          <p:spTgt spid="11268"/>
                                        </p:tgtEl>
                                      </p:cBhvr>
                                      <p:from x="10000" y="10000"/>
                                      <p:to x="200000" y="450000"/>
                                    </p:animScale>
                                    <p:animScale>
                                      <p:cBhvr>
                                        <p:cTn id="23" dur="1845" accel="100000" fill="hold">
                                          <p:stCondLst>
                                            <p:cond delay="1155"/>
                                          </p:stCondLst>
                                        </p:cTn>
                                        <p:tgtEl>
                                          <p:spTgt spid="11268"/>
                                        </p:tgtEl>
                                      </p:cBhvr>
                                      <p:from x="200000" y="450000"/>
                                      <p:to x="100000" y="100000"/>
                                    </p:animScale>
                                    <p:set>
                                      <p:cBhvr>
                                        <p:cTn id="24" dur="1155" fill="hold"/>
                                        <p:tgtEl>
                                          <p:spTgt spid="11268"/>
                                        </p:tgtEl>
                                        <p:attrNameLst>
                                          <p:attrName>ppt_x</p:attrName>
                                        </p:attrNameLst>
                                      </p:cBhvr>
                                      <p:to>
                                        <p:strVal val="(0.5)"/>
                                      </p:to>
                                    </p:set>
                                    <p:anim from="(0.5)" to="(#ppt_x)" calcmode="lin" valueType="num">
                                      <p:cBhvr>
                                        <p:cTn id="25" dur="1845" accel="100000" fill="hold">
                                          <p:stCondLst>
                                            <p:cond delay="1155"/>
                                          </p:stCondLst>
                                        </p:cTn>
                                        <p:tgtEl>
                                          <p:spTgt spid="11268"/>
                                        </p:tgtEl>
                                        <p:attrNameLst>
                                          <p:attrName>ppt_x</p:attrName>
                                        </p:attrNameLst>
                                      </p:cBhvr>
                                    </p:anim>
                                    <p:set>
                                      <p:cBhvr>
                                        <p:cTn id="26" dur="1155" fill="hold"/>
                                        <p:tgtEl>
                                          <p:spTgt spid="11268"/>
                                        </p:tgtEl>
                                        <p:attrNameLst>
                                          <p:attrName>ppt_y</p:attrName>
                                        </p:attrNameLst>
                                      </p:cBhvr>
                                      <p:to>
                                        <p:strVal val="(#ppt_y+0.4)"/>
                                      </p:to>
                                    </p:set>
                                    <p:anim from="(#ppt_y+0.4)" to="(#ppt_y)" calcmode="lin" valueType="num">
                                      <p:cBhvr>
                                        <p:cTn id="27" dur="1845" accel="100000" fill="hold">
                                          <p:stCondLst>
                                            <p:cond delay="1155"/>
                                          </p:stCondLst>
                                        </p:cTn>
                                        <p:tgtEl>
                                          <p:spTgt spid="11268"/>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animBg="1"/>
      <p:bldP spid="1126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0"/>
            <a:ext cx="9144000" cy="6858000"/>
          </a:xfrm>
          <a:prstGeom prst="rect">
            <a:avLst/>
          </a:prstGeom>
          <a:solidFill>
            <a:srgbClr val="99CC00">
              <a:alpha val="89999"/>
            </a:srgbClr>
          </a:solidFill>
          <a:ln w="9525">
            <a:noFill/>
            <a:miter lim="800000"/>
            <a:headEnd/>
            <a:tailEnd/>
          </a:ln>
          <a:effectLst/>
        </p:spPr>
        <p:txBody>
          <a:bodyPr wrap="none" anchor="ctr"/>
          <a:lstStyle/>
          <a:p>
            <a:pPr algn="ctr"/>
            <a:endParaRPr lang="en-CA"/>
          </a:p>
        </p:txBody>
      </p:sp>
      <p:sp>
        <p:nvSpPr>
          <p:cNvPr id="12439" name="Freeform 151"/>
          <p:cNvSpPr>
            <a:spLocks/>
          </p:cNvSpPr>
          <p:nvPr/>
        </p:nvSpPr>
        <p:spPr bwMode="auto">
          <a:xfrm>
            <a:off x="-2387600" y="1889125"/>
            <a:ext cx="13828713" cy="5980113"/>
          </a:xfrm>
          <a:custGeom>
            <a:avLst/>
            <a:gdLst/>
            <a:ahLst/>
            <a:cxnLst>
              <a:cxn ang="0">
                <a:pos x="1739" y="441"/>
              </a:cxn>
              <a:cxn ang="0">
                <a:pos x="2268" y="826"/>
              </a:cxn>
              <a:cxn ang="0">
                <a:pos x="2461" y="970"/>
              </a:cxn>
              <a:cxn ang="0">
                <a:pos x="2413" y="537"/>
              </a:cxn>
              <a:cxn ang="0">
                <a:pos x="2701" y="489"/>
              </a:cxn>
              <a:cxn ang="0">
                <a:pos x="2990" y="826"/>
              </a:cxn>
              <a:cxn ang="0">
                <a:pos x="2990" y="1258"/>
              </a:cxn>
              <a:cxn ang="0">
                <a:pos x="3086" y="1643"/>
              </a:cxn>
              <a:cxn ang="0">
                <a:pos x="3134" y="2028"/>
              </a:cxn>
              <a:cxn ang="0">
                <a:pos x="3058" y="2182"/>
              </a:cxn>
              <a:cxn ang="0">
                <a:pos x="2749" y="2461"/>
              </a:cxn>
              <a:cxn ang="0">
                <a:pos x="2461" y="2797"/>
              </a:cxn>
              <a:cxn ang="0">
                <a:pos x="2152" y="3256"/>
              </a:cxn>
              <a:cxn ang="0">
                <a:pos x="2893" y="2749"/>
              </a:cxn>
              <a:cxn ang="0">
                <a:pos x="2990" y="2461"/>
              </a:cxn>
              <a:cxn ang="0">
                <a:pos x="3328" y="2086"/>
              </a:cxn>
              <a:cxn ang="0">
                <a:pos x="3208" y="1828"/>
              </a:cxn>
              <a:cxn ang="0">
                <a:pos x="3280" y="1612"/>
              </a:cxn>
              <a:cxn ang="0">
                <a:pos x="3759" y="1787"/>
              </a:cxn>
              <a:cxn ang="0">
                <a:pos x="3903" y="2268"/>
              </a:cxn>
              <a:cxn ang="0">
                <a:pos x="3807" y="2653"/>
              </a:cxn>
              <a:cxn ang="0">
                <a:pos x="3256" y="3130"/>
              </a:cxn>
              <a:cxn ang="0">
                <a:pos x="3326" y="3278"/>
              </a:cxn>
              <a:cxn ang="0">
                <a:pos x="3663" y="2989"/>
              </a:cxn>
              <a:cxn ang="0">
                <a:pos x="3951" y="2701"/>
              </a:cxn>
              <a:cxn ang="0">
                <a:pos x="3999" y="2268"/>
              </a:cxn>
              <a:cxn ang="0">
                <a:pos x="4047" y="1884"/>
              </a:cxn>
              <a:cxn ang="0">
                <a:pos x="4288" y="1739"/>
              </a:cxn>
              <a:cxn ang="0">
                <a:pos x="4528" y="1643"/>
              </a:cxn>
              <a:cxn ang="0">
                <a:pos x="5057" y="1643"/>
              </a:cxn>
              <a:cxn ang="0">
                <a:pos x="5153" y="2076"/>
              </a:cxn>
              <a:cxn ang="0">
                <a:pos x="4817" y="2509"/>
              </a:cxn>
              <a:cxn ang="0">
                <a:pos x="4624" y="2941"/>
              </a:cxn>
              <a:cxn ang="0">
                <a:pos x="4672" y="3230"/>
              </a:cxn>
              <a:cxn ang="0">
                <a:pos x="4721" y="3038"/>
              </a:cxn>
              <a:cxn ang="0">
                <a:pos x="4840" y="2656"/>
              </a:cxn>
              <a:cxn ang="0">
                <a:pos x="5105" y="2316"/>
              </a:cxn>
              <a:cxn ang="0">
                <a:pos x="5394" y="2028"/>
              </a:cxn>
              <a:cxn ang="0">
                <a:pos x="5656" y="1852"/>
              </a:cxn>
              <a:cxn ang="0">
                <a:pos x="5875" y="1739"/>
              </a:cxn>
              <a:cxn ang="0">
                <a:pos x="6403" y="1643"/>
              </a:cxn>
              <a:cxn ang="0">
                <a:pos x="6568" y="2080"/>
              </a:cxn>
              <a:cxn ang="0">
                <a:pos x="6355" y="2028"/>
              </a:cxn>
              <a:cxn ang="0">
                <a:pos x="6452" y="2220"/>
              </a:cxn>
              <a:cxn ang="0">
                <a:pos x="6596" y="2412"/>
              </a:cxn>
              <a:cxn ang="0">
                <a:pos x="6932" y="2124"/>
              </a:cxn>
              <a:cxn ang="0">
                <a:pos x="7317" y="2028"/>
              </a:cxn>
              <a:cxn ang="0">
                <a:pos x="7654" y="2172"/>
              </a:cxn>
              <a:cxn ang="0">
                <a:pos x="1018" y="3086"/>
              </a:cxn>
              <a:cxn ang="0">
                <a:pos x="1451" y="441"/>
              </a:cxn>
            </a:cxnLst>
            <a:rect l="0" t="0" r="r" b="b"/>
            <a:pathLst>
              <a:path w="8711" h="3767">
                <a:moveTo>
                  <a:pt x="1451" y="441"/>
                </a:moveTo>
                <a:cubicBezTo>
                  <a:pt x="1491" y="441"/>
                  <a:pt x="1659" y="393"/>
                  <a:pt x="1739" y="441"/>
                </a:cubicBezTo>
                <a:cubicBezTo>
                  <a:pt x="1819" y="489"/>
                  <a:pt x="1844" y="666"/>
                  <a:pt x="1932" y="730"/>
                </a:cubicBezTo>
                <a:cubicBezTo>
                  <a:pt x="2020" y="794"/>
                  <a:pt x="2196" y="778"/>
                  <a:pt x="2268" y="826"/>
                </a:cubicBezTo>
                <a:cubicBezTo>
                  <a:pt x="2340" y="874"/>
                  <a:pt x="2333" y="994"/>
                  <a:pt x="2365" y="1018"/>
                </a:cubicBezTo>
                <a:cubicBezTo>
                  <a:pt x="2397" y="1042"/>
                  <a:pt x="2445" y="1018"/>
                  <a:pt x="2461" y="970"/>
                </a:cubicBezTo>
                <a:cubicBezTo>
                  <a:pt x="2477" y="922"/>
                  <a:pt x="2469" y="802"/>
                  <a:pt x="2461" y="730"/>
                </a:cubicBezTo>
                <a:cubicBezTo>
                  <a:pt x="2453" y="658"/>
                  <a:pt x="2405" y="585"/>
                  <a:pt x="2413" y="537"/>
                </a:cubicBezTo>
                <a:cubicBezTo>
                  <a:pt x="2421" y="489"/>
                  <a:pt x="2461" y="449"/>
                  <a:pt x="2509" y="441"/>
                </a:cubicBezTo>
                <a:cubicBezTo>
                  <a:pt x="2557" y="433"/>
                  <a:pt x="2637" y="457"/>
                  <a:pt x="2701" y="489"/>
                </a:cubicBezTo>
                <a:cubicBezTo>
                  <a:pt x="2765" y="521"/>
                  <a:pt x="2845" y="577"/>
                  <a:pt x="2893" y="633"/>
                </a:cubicBezTo>
                <a:cubicBezTo>
                  <a:pt x="2941" y="689"/>
                  <a:pt x="2982" y="746"/>
                  <a:pt x="2990" y="826"/>
                </a:cubicBezTo>
                <a:cubicBezTo>
                  <a:pt x="2998" y="906"/>
                  <a:pt x="2942" y="1042"/>
                  <a:pt x="2942" y="1114"/>
                </a:cubicBezTo>
                <a:cubicBezTo>
                  <a:pt x="2942" y="1186"/>
                  <a:pt x="2974" y="1202"/>
                  <a:pt x="2990" y="1258"/>
                </a:cubicBezTo>
                <a:cubicBezTo>
                  <a:pt x="3006" y="1314"/>
                  <a:pt x="3022" y="1387"/>
                  <a:pt x="3038" y="1451"/>
                </a:cubicBezTo>
                <a:cubicBezTo>
                  <a:pt x="3054" y="1515"/>
                  <a:pt x="3078" y="1595"/>
                  <a:pt x="3086" y="1643"/>
                </a:cubicBezTo>
                <a:cubicBezTo>
                  <a:pt x="3094" y="1691"/>
                  <a:pt x="3078" y="1675"/>
                  <a:pt x="3086" y="1739"/>
                </a:cubicBezTo>
                <a:cubicBezTo>
                  <a:pt x="3094" y="1803"/>
                  <a:pt x="3122" y="1966"/>
                  <a:pt x="3134" y="2028"/>
                </a:cubicBezTo>
                <a:cubicBezTo>
                  <a:pt x="3146" y="2090"/>
                  <a:pt x="3173" y="2084"/>
                  <a:pt x="3160" y="2110"/>
                </a:cubicBezTo>
                <a:cubicBezTo>
                  <a:pt x="3147" y="2136"/>
                  <a:pt x="3095" y="2166"/>
                  <a:pt x="3058" y="2182"/>
                </a:cubicBezTo>
                <a:cubicBezTo>
                  <a:pt x="3021" y="2198"/>
                  <a:pt x="2989" y="2160"/>
                  <a:pt x="2938" y="2206"/>
                </a:cubicBezTo>
                <a:cubicBezTo>
                  <a:pt x="2887" y="2252"/>
                  <a:pt x="2796" y="2387"/>
                  <a:pt x="2749" y="2461"/>
                </a:cubicBezTo>
                <a:cubicBezTo>
                  <a:pt x="2702" y="2535"/>
                  <a:pt x="2701" y="2597"/>
                  <a:pt x="2653" y="2653"/>
                </a:cubicBezTo>
                <a:cubicBezTo>
                  <a:pt x="2605" y="2709"/>
                  <a:pt x="2517" y="2733"/>
                  <a:pt x="2461" y="2797"/>
                </a:cubicBezTo>
                <a:cubicBezTo>
                  <a:pt x="2405" y="2861"/>
                  <a:pt x="2368" y="2962"/>
                  <a:pt x="2316" y="3038"/>
                </a:cubicBezTo>
                <a:cubicBezTo>
                  <a:pt x="2264" y="3114"/>
                  <a:pt x="2080" y="3280"/>
                  <a:pt x="2152" y="3256"/>
                </a:cubicBezTo>
                <a:cubicBezTo>
                  <a:pt x="2224" y="3232"/>
                  <a:pt x="2626" y="2977"/>
                  <a:pt x="2749" y="2893"/>
                </a:cubicBezTo>
                <a:cubicBezTo>
                  <a:pt x="2872" y="2809"/>
                  <a:pt x="2877" y="2797"/>
                  <a:pt x="2893" y="2749"/>
                </a:cubicBezTo>
                <a:cubicBezTo>
                  <a:pt x="2909" y="2701"/>
                  <a:pt x="2829" y="2653"/>
                  <a:pt x="2845" y="2605"/>
                </a:cubicBezTo>
                <a:cubicBezTo>
                  <a:pt x="2861" y="2557"/>
                  <a:pt x="2926" y="2525"/>
                  <a:pt x="2990" y="2461"/>
                </a:cubicBezTo>
                <a:cubicBezTo>
                  <a:pt x="3054" y="2397"/>
                  <a:pt x="3174" y="2282"/>
                  <a:pt x="3230" y="2220"/>
                </a:cubicBezTo>
                <a:cubicBezTo>
                  <a:pt x="3286" y="2158"/>
                  <a:pt x="3320" y="2126"/>
                  <a:pt x="3328" y="2086"/>
                </a:cubicBezTo>
                <a:cubicBezTo>
                  <a:pt x="3336" y="2046"/>
                  <a:pt x="3298" y="2023"/>
                  <a:pt x="3278" y="1980"/>
                </a:cubicBezTo>
                <a:cubicBezTo>
                  <a:pt x="3258" y="1937"/>
                  <a:pt x="3222" y="1888"/>
                  <a:pt x="3208" y="1828"/>
                </a:cubicBezTo>
                <a:cubicBezTo>
                  <a:pt x="3194" y="1768"/>
                  <a:pt x="3184" y="1654"/>
                  <a:pt x="3196" y="1618"/>
                </a:cubicBezTo>
                <a:cubicBezTo>
                  <a:pt x="3208" y="1582"/>
                  <a:pt x="3226" y="1597"/>
                  <a:pt x="3280" y="1612"/>
                </a:cubicBezTo>
                <a:cubicBezTo>
                  <a:pt x="3334" y="1627"/>
                  <a:pt x="3440" y="1679"/>
                  <a:pt x="3520" y="1708"/>
                </a:cubicBezTo>
                <a:cubicBezTo>
                  <a:pt x="3600" y="1737"/>
                  <a:pt x="3703" y="1742"/>
                  <a:pt x="3759" y="1787"/>
                </a:cubicBezTo>
                <a:cubicBezTo>
                  <a:pt x="3815" y="1832"/>
                  <a:pt x="3831" y="1900"/>
                  <a:pt x="3855" y="1980"/>
                </a:cubicBezTo>
                <a:cubicBezTo>
                  <a:pt x="3879" y="2060"/>
                  <a:pt x="3911" y="2180"/>
                  <a:pt x="3903" y="2268"/>
                </a:cubicBezTo>
                <a:cubicBezTo>
                  <a:pt x="3895" y="2356"/>
                  <a:pt x="3823" y="2445"/>
                  <a:pt x="3807" y="2509"/>
                </a:cubicBezTo>
                <a:cubicBezTo>
                  <a:pt x="3791" y="2573"/>
                  <a:pt x="3862" y="2580"/>
                  <a:pt x="3807" y="2653"/>
                </a:cubicBezTo>
                <a:cubicBezTo>
                  <a:pt x="3752" y="2726"/>
                  <a:pt x="3570" y="2864"/>
                  <a:pt x="3478" y="2944"/>
                </a:cubicBezTo>
                <a:cubicBezTo>
                  <a:pt x="3386" y="3024"/>
                  <a:pt x="3321" y="3074"/>
                  <a:pt x="3256" y="3130"/>
                </a:cubicBezTo>
                <a:cubicBezTo>
                  <a:pt x="3191" y="3186"/>
                  <a:pt x="3074" y="3253"/>
                  <a:pt x="3086" y="3278"/>
                </a:cubicBezTo>
                <a:cubicBezTo>
                  <a:pt x="3098" y="3303"/>
                  <a:pt x="3254" y="3310"/>
                  <a:pt x="3326" y="3278"/>
                </a:cubicBezTo>
                <a:cubicBezTo>
                  <a:pt x="3398" y="3246"/>
                  <a:pt x="3463" y="3134"/>
                  <a:pt x="3519" y="3086"/>
                </a:cubicBezTo>
                <a:cubicBezTo>
                  <a:pt x="3575" y="3038"/>
                  <a:pt x="3623" y="3029"/>
                  <a:pt x="3663" y="2989"/>
                </a:cubicBezTo>
                <a:cubicBezTo>
                  <a:pt x="3703" y="2949"/>
                  <a:pt x="3711" y="2893"/>
                  <a:pt x="3759" y="2845"/>
                </a:cubicBezTo>
                <a:cubicBezTo>
                  <a:pt x="3807" y="2797"/>
                  <a:pt x="3919" y="2765"/>
                  <a:pt x="3951" y="2701"/>
                </a:cubicBezTo>
                <a:cubicBezTo>
                  <a:pt x="3983" y="2637"/>
                  <a:pt x="3943" y="2533"/>
                  <a:pt x="3951" y="2461"/>
                </a:cubicBezTo>
                <a:cubicBezTo>
                  <a:pt x="3959" y="2389"/>
                  <a:pt x="3991" y="2340"/>
                  <a:pt x="3999" y="2268"/>
                </a:cubicBezTo>
                <a:cubicBezTo>
                  <a:pt x="4007" y="2196"/>
                  <a:pt x="3991" y="2092"/>
                  <a:pt x="3999" y="2028"/>
                </a:cubicBezTo>
                <a:cubicBezTo>
                  <a:pt x="4007" y="1964"/>
                  <a:pt x="4021" y="1921"/>
                  <a:pt x="4047" y="1884"/>
                </a:cubicBezTo>
                <a:cubicBezTo>
                  <a:pt x="4073" y="1847"/>
                  <a:pt x="4116" y="1828"/>
                  <a:pt x="4156" y="1804"/>
                </a:cubicBezTo>
                <a:cubicBezTo>
                  <a:pt x="4196" y="1780"/>
                  <a:pt x="4258" y="1772"/>
                  <a:pt x="4288" y="1739"/>
                </a:cubicBezTo>
                <a:cubicBezTo>
                  <a:pt x="4318" y="1706"/>
                  <a:pt x="4296" y="1622"/>
                  <a:pt x="4336" y="1606"/>
                </a:cubicBezTo>
                <a:cubicBezTo>
                  <a:pt x="4376" y="1590"/>
                  <a:pt x="4448" y="1645"/>
                  <a:pt x="4528" y="1643"/>
                </a:cubicBezTo>
                <a:cubicBezTo>
                  <a:pt x="4608" y="1641"/>
                  <a:pt x="4729" y="1595"/>
                  <a:pt x="4817" y="1595"/>
                </a:cubicBezTo>
                <a:cubicBezTo>
                  <a:pt x="4905" y="1595"/>
                  <a:pt x="4985" y="1603"/>
                  <a:pt x="5057" y="1643"/>
                </a:cubicBezTo>
                <a:cubicBezTo>
                  <a:pt x="5129" y="1683"/>
                  <a:pt x="5233" y="1763"/>
                  <a:pt x="5249" y="1835"/>
                </a:cubicBezTo>
                <a:cubicBezTo>
                  <a:pt x="5265" y="1907"/>
                  <a:pt x="5201" y="2004"/>
                  <a:pt x="5153" y="2076"/>
                </a:cubicBezTo>
                <a:cubicBezTo>
                  <a:pt x="5105" y="2148"/>
                  <a:pt x="5017" y="2196"/>
                  <a:pt x="4961" y="2268"/>
                </a:cubicBezTo>
                <a:cubicBezTo>
                  <a:pt x="4905" y="2340"/>
                  <a:pt x="4865" y="2437"/>
                  <a:pt x="4817" y="2509"/>
                </a:cubicBezTo>
                <a:cubicBezTo>
                  <a:pt x="4769" y="2581"/>
                  <a:pt x="4704" y="2629"/>
                  <a:pt x="4672" y="2701"/>
                </a:cubicBezTo>
                <a:cubicBezTo>
                  <a:pt x="4640" y="2773"/>
                  <a:pt x="4632" y="2877"/>
                  <a:pt x="4624" y="2941"/>
                </a:cubicBezTo>
                <a:cubicBezTo>
                  <a:pt x="4616" y="3005"/>
                  <a:pt x="4616" y="3038"/>
                  <a:pt x="4624" y="3086"/>
                </a:cubicBezTo>
                <a:cubicBezTo>
                  <a:pt x="4632" y="3134"/>
                  <a:pt x="4640" y="3174"/>
                  <a:pt x="4672" y="3230"/>
                </a:cubicBezTo>
                <a:cubicBezTo>
                  <a:pt x="4704" y="3286"/>
                  <a:pt x="4809" y="3454"/>
                  <a:pt x="4817" y="3422"/>
                </a:cubicBezTo>
                <a:cubicBezTo>
                  <a:pt x="4825" y="3390"/>
                  <a:pt x="4733" y="3140"/>
                  <a:pt x="4721" y="3038"/>
                </a:cubicBezTo>
                <a:cubicBezTo>
                  <a:pt x="4709" y="2936"/>
                  <a:pt x="4724" y="2876"/>
                  <a:pt x="4744" y="2812"/>
                </a:cubicBezTo>
                <a:cubicBezTo>
                  <a:pt x="4764" y="2748"/>
                  <a:pt x="4788" y="2714"/>
                  <a:pt x="4840" y="2656"/>
                </a:cubicBezTo>
                <a:cubicBezTo>
                  <a:pt x="4892" y="2598"/>
                  <a:pt x="5013" y="2518"/>
                  <a:pt x="5057" y="2461"/>
                </a:cubicBezTo>
                <a:cubicBezTo>
                  <a:pt x="5101" y="2404"/>
                  <a:pt x="5073" y="2364"/>
                  <a:pt x="5105" y="2316"/>
                </a:cubicBezTo>
                <a:cubicBezTo>
                  <a:pt x="5137" y="2268"/>
                  <a:pt x="5201" y="2220"/>
                  <a:pt x="5249" y="2172"/>
                </a:cubicBezTo>
                <a:cubicBezTo>
                  <a:pt x="5297" y="2124"/>
                  <a:pt x="5338" y="2068"/>
                  <a:pt x="5394" y="2028"/>
                </a:cubicBezTo>
                <a:cubicBezTo>
                  <a:pt x="5450" y="1988"/>
                  <a:pt x="5542" y="1961"/>
                  <a:pt x="5586" y="1932"/>
                </a:cubicBezTo>
                <a:cubicBezTo>
                  <a:pt x="5630" y="1903"/>
                  <a:pt x="5628" y="1862"/>
                  <a:pt x="5656" y="1852"/>
                </a:cubicBezTo>
                <a:cubicBezTo>
                  <a:pt x="5684" y="1842"/>
                  <a:pt x="5716" y="1889"/>
                  <a:pt x="5752" y="1870"/>
                </a:cubicBezTo>
                <a:cubicBezTo>
                  <a:pt x="5788" y="1851"/>
                  <a:pt x="5807" y="1793"/>
                  <a:pt x="5875" y="1739"/>
                </a:cubicBezTo>
                <a:cubicBezTo>
                  <a:pt x="5943" y="1685"/>
                  <a:pt x="6075" y="1563"/>
                  <a:pt x="6163" y="1547"/>
                </a:cubicBezTo>
                <a:cubicBezTo>
                  <a:pt x="6251" y="1531"/>
                  <a:pt x="6344" y="1598"/>
                  <a:pt x="6403" y="1643"/>
                </a:cubicBezTo>
                <a:cubicBezTo>
                  <a:pt x="6462" y="1688"/>
                  <a:pt x="6487" y="1743"/>
                  <a:pt x="6514" y="1816"/>
                </a:cubicBezTo>
                <a:cubicBezTo>
                  <a:pt x="6541" y="1889"/>
                  <a:pt x="6567" y="2023"/>
                  <a:pt x="6568" y="2080"/>
                </a:cubicBezTo>
                <a:cubicBezTo>
                  <a:pt x="6569" y="2137"/>
                  <a:pt x="6555" y="2167"/>
                  <a:pt x="6520" y="2158"/>
                </a:cubicBezTo>
                <a:cubicBezTo>
                  <a:pt x="6485" y="2149"/>
                  <a:pt x="6390" y="2034"/>
                  <a:pt x="6355" y="2028"/>
                </a:cubicBezTo>
                <a:cubicBezTo>
                  <a:pt x="6320" y="2022"/>
                  <a:pt x="6291" y="2092"/>
                  <a:pt x="6307" y="2124"/>
                </a:cubicBezTo>
                <a:cubicBezTo>
                  <a:pt x="6323" y="2156"/>
                  <a:pt x="6428" y="2180"/>
                  <a:pt x="6452" y="2220"/>
                </a:cubicBezTo>
                <a:cubicBezTo>
                  <a:pt x="6476" y="2260"/>
                  <a:pt x="6428" y="2332"/>
                  <a:pt x="6452" y="2364"/>
                </a:cubicBezTo>
                <a:cubicBezTo>
                  <a:pt x="6476" y="2396"/>
                  <a:pt x="6556" y="2428"/>
                  <a:pt x="6596" y="2412"/>
                </a:cubicBezTo>
                <a:cubicBezTo>
                  <a:pt x="6636" y="2396"/>
                  <a:pt x="6636" y="2316"/>
                  <a:pt x="6692" y="2268"/>
                </a:cubicBezTo>
                <a:cubicBezTo>
                  <a:pt x="6748" y="2220"/>
                  <a:pt x="6860" y="2164"/>
                  <a:pt x="6932" y="2124"/>
                </a:cubicBezTo>
                <a:cubicBezTo>
                  <a:pt x="7004" y="2084"/>
                  <a:pt x="7061" y="2044"/>
                  <a:pt x="7125" y="2028"/>
                </a:cubicBezTo>
                <a:cubicBezTo>
                  <a:pt x="7189" y="2012"/>
                  <a:pt x="7237" y="2012"/>
                  <a:pt x="7317" y="2028"/>
                </a:cubicBezTo>
                <a:cubicBezTo>
                  <a:pt x="7397" y="2044"/>
                  <a:pt x="7549" y="2100"/>
                  <a:pt x="7605" y="2124"/>
                </a:cubicBezTo>
                <a:cubicBezTo>
                  <a:pt x="7661" y="2148"/>
                  <a:pt x="7654" y="1924"/>
                  <a:pt x="7654" y="2172"/>
                </a:cubicBezTo>
                <a:cubicBezTo>
                  <a:pt x="7654" y="2420"/>
                  <a:pt x="8711" y="3463"/>
                  <a:pt x="7605" y="3615"/>
                </a:cubicBezTo>
                <a:cubicBezTo>
                  <a:pt x="6499" y="3767"/>
                  <a:pt x="2036" y="3615"/>
                  <a:pt x="1018" y="3086"/>
                </a:cubicBezTo>
                <a:cubicBezTo>
                  <a:pt x="0" y="2557"/>
                  <a:pt x="1427" y="882"/>
                  <a:pt x="1499" y="441"/>
                </a:cubicBezTo>
                <a:cubicBezTo>
                  <a:pt x="1571" y="0"/>
                  <a:pt x="1411" y="441"/>
                  <a:pt x="1451" y="441"/>
                </a:cubicBezTo>
                <a:close/>
              </a:path>
            </a:pathLst>
          </a:custGeom>
          <a:solidFill>
            <a:srgbClr val="99CC00">
              <a:alpha val="39999"/>
            </a:srgbClr>
          </a:solidFill>
          <a:ln w="12700" cap="flat">
            <a:solidFill>
              <a:schemeClr val="tx1"/>
            </a:solidFill>
            <a:prstDash val="dash"/>
            <a:round/>
            <a:headEnd/>
            <a:tailEnd/>
          </a:ln>
          <a:effectLst/>
        </p:spPr>
        <p:txBody>
          <a:bodyPr/>
          <a:lstStyle/>
          <a:p>
            <a:endParaRPr lang="ja-JP" altLang="en-US"/>
          </a:p>
        </p:txBody>
      </p:sp>
      <p:sp>
        <p:nvSpPr>
          <p:cNvPr id="12291" name="Oval 3"/>
          <p:cNvSpPr>
            <a:spLocks noChangeArrowheads="1"/>
          </p:cNvSpPr>
          <p:nvPr/>
        </p:nvSpPr>
        <p:spPr bwMode="auto">
          <a:xfrm>
            <a:off x="2608263" y="4421188"/>
            <a:ext cx="304800" cy="304800"/>
          </a:xfrm>
          <a:prstGeom prst="ellipse">
            <a:avLst/>
          </a:prstGeom>
          <a:pattFill prst="dotGrid">
            <a:fgClr>
              <a:schemeClr val="tx2"/>
            </a:fgClr>
            <a:bgClr>
              <a:srgbClr val="C0C0C0"/>
            </a:bgClr>
          </a:pattFill>
          <a:ln w="19050">
            <a:solidFill>
              <a:schemeClr val="tx1"/>
            </a:solidFill>
            <a:prstDash val="sysDot"/>
            <a:round/>
            <a:headEnd/>
            <a:tailEnd/>
          </a:ln>
          <a:effectLst/>
        </p:spPr>
        <p:txBody>
          <a:bodyPr wrap="none" anchor="ctr"/>
          <a:lstStyle/>
          <a:p>
            <a:endParaRPr lang="ja-JP" altLang="en-US"/>
          </a:p>
        </p:txBody>
      </p:sp>
      <p:grpSp>
        <p:nvGrpSpPr>
          <p:cNvPr id="12292" name="Group 4"/>
          <p:cNvGrpSpPr>
            <a:grpSpLocks/>
          </p:cNvGrpSpPr>
          <p:nvPr/>
        </p:nvGrpSpPr>
        <p:grpSpPr bwMode="auto">
          <a:xfrm rot="1549779">
            <a:off x="5411788" y="3276600"/>
            <a:ext cx="992187" cy="381000"/>
            <a:chOff x="2640" y="2256"/>
            <a:chExt cx="625" cy="192"/>
          </a:xfrm>
        </p:grpSpPr>
        <p:sp>
          <p:nvSpPr>
            <p:cNvPr id="12293" name="Rectangle 5"/>
            <p:cNvSpPr>
              <a:spLocks noChangeArrowheads="1"/>
            </p:cNvSpPr>
            <p:nvPr/>
          </p:nvSpPr>
          <p:spPr bwMode="auto">
            <a:xfrm>
              <a:off x="2640" y="2256"/>
              <a:ext cx="625" cy="192"/>
            </a:xfrm>
            <a:prstGeom prst="rect">
              <a:avLst/>
            </a:prstGeom>
            <a:solidFill>
              <a:srgbClr val="33CC33"/>
            </a:solidFill>
            <a:ln w="6350">
              <a:solidFill>
                <a:schemeClr val="tx1"/>
              </a:solidFill>
              <a:prstDash val="dash"/>
              <a:miter lim="800000"/>
              <a:headEnd/>
              <a:tailEnd/>
            </a:ln>
            <a:effectLst/>
          </p:spPr>
          <p:txBody>
            <a:bodyPr wrap="none" anchor="ctr"/>
            <a:lstStyle/>
            <a:p>
              <a:endParaRPr lang="ja-JP" altLang="en-US"/>
            </a:p>
          </p:txBody>
        </p:sp>
        <p:sp>
          <p:nvSpPr>
            <p:cNvPr id="12294" name="AutoShape 6"/>
            <p:cNvSpPr>
              <a:spLocks noChangeArrowheads="1"/>
            </p:cNvSpPr>
            <p:nvPr/>
          </p:nvSpPr>
          <p:spPr bwMode="auto">
            <a:xfrm>
              <a:off x="2880" y="2285"/>
              <a:ext cx="144" cy="145"/>
            </a:xfrm>
            <a:prstGeom prst="flowChartSummingJunction">
              <a:avLst/>
            </a:prstGeom>
            <a:solidFill>
              <a:srgbClr val="33CC33"/>
            </a:solidFill>
            <a:ln w="6350">
              <a:solidFill>
                <a:schemeClr val="tx1"/>
              </a:solidFill>
              <a:prstDash val="dash"/>
              <a:round/>
              <a:headEnd/>
              <a:tailEnd/>
            </a:ln>
            <a:effectLst/>
          </p:spPr>
          <p:txBody>
            <a:bodyPr wrap="none" anchor="ctr"/>
            <a:lstStyle/>
            <a:p>
              <a:endParaRPr lang="ja-JP" altLang="en-US"/>
            </a:p>
          </p:txBody>
        </p:sp>
        <p:sp>
          <p:nvSpPr>
            <p:cNvPr id="12295" name="AutoShape 7"/>
            <p:cNvSpPr>
              <a:spLocks noChangeArrowheads="1"/>
            </p:cNvSpPr>
            <p:nvPr/>
          </p:nvSpPr>
          <p:spPr bwMode="auto">
            <a:xfrm>
              <a:off x="2688" y="2285"/>
              <a:ext cx="144" cy="145"/>
            </a:xfrm>
            <a:prstGeom prst="flowChartSummingJunction">
              <a:avLst/>
            </a:prstGeom>
            <a:solidFill>
              <a:srgbClr val="33CC33"/>
            </a:solidFill>
            <a:ln w="6350">
              <a:solidFill>
                <a:schemeClr val="tx1"/>
              </a:solidFill>
              <a:prstDash val="dash"/>
              <a:round/>
              <a:headEnd/>
              <a:tailEnd/>
            </a:ln>
            <a:effectLst/>
          </p:spPr>
          <p:txBody>
            <a:bodyPr wrap="none" anchor="ctr"/>
            <a:lstStyle/>
            <a:p>
              <a:endParaRPr lang="ja-JP" altLang="en-US"/>
            </a:p>
          </p:txBody>
        </p:sp>
        <p:sp>
          <p:nvSpPr>
            <p:cNvPr id="12296" name="AutoShape 8"/>
            <p:cNvSpPr>
              <a:spLocks noChangeArrowheads="1"/>
            </p:cNvSpPr>
            <p:nvPr/>
          </p:nvSpPr>
          <p:spPr bwMode="auto">
            <a:xfrm>
              <a:off x="3074" y="2285"/>
              <a:ext cx="144" cy="145"/>
            </a:xfrm>
            <a:prstGeom prst="flowChartSummingJunction">
              <a:avLst/>
            </a:prstGeom>
            <a:solidFill>
              <a:srgbClr val="33CC33"/>
            </a:solidFill>
            <a:ln w="6350">
              <a:solidFill>
                <a:schemeClr val="tx1"/>
              </a:solidFill>
              <a:prstDash val="dash"/>
              <a:round/>
              <a:headEnd/>
              <a:tailEnd/>
            </a:ln>
            <a:effectLst/>
          </p:spPr>
          <p:txBody>
            <a:bodyPr wrap="none" anchor="ctr"/>
            <a:lstStyle/>
            <a:p>
              <a:endParaRPr lang="ja-JP" altLang="en-US"/>
            </a:p>
          </p:txBody>
        </p:sp>
      </p:grpSp>
      <p:sp>
        <p:nvSpPr>
          <p:cNvPr id="12297" name="Oval 9"/>
          <p:cNvSpPr>
            <a:spLocks noChangeArrowheads="1"/>
          </p:cNvSpPr>
          <p:nvPr/>
        </p:nvSpPr>
        <p:spPr bwMode="auto">
          <a:xfrm>
            <a:off x="4419600" y="4421188"/>
            <a:ext cx="304800" cy="304800"/>
          </a:xfrm>
          <a:prstGeom prst="ellipse">
            <a:avLst/>
          </a:prstGeom>
          <a:pattFill prst="dotGrid">
            <a:fgClr>
              <a:schemeClr val="tx2"/>
            </a:fgClr>
            <a:bgClr>
              <a:srgbClr val="C0C0C0"/>
            </a:bgClr>
          </a:pattFill>
          <a:ln w="19050">
            <a:solidFill>
              <a:schemeClr val="tx1"/>
            </a:solidFill>
            <a:prstDash val="sysDot"/>
            <a:round/>
            <a:headEnd/>
            <a:tailEnd/>
          </a:ln>
          <a:effectLst/>
        </p:spPr>
        <p:txBody>
          <a:bodyPr wrap="none" anchor="ctr"/>
          <a:lstStyle/>
          <a:p>
            <a:endParaRPr lang="ja-JP" altLang="en-US"/>
          </a:p>
        </p:txBody>
      </p:sp>
      <p:sp>
        <p:nvSpPr>
          <p:cNvPr id="12298" name="Freeform 10"/>
          <p:cNvSpPr>
            <a:spLocks/>
          </p:cNvSpPr>
          <p:nvPr/>
        </p:nvSpPr>
        <p:spPr bwMode="auto">
          <a:xfrm>
            <a:off x="3359150" y="1520825"/>
            <a:ext cx="1441450" cy="1362075"/>
          </a:xfrm>
          <a:custGeom>
            <a:avLst/>
            <a:gdLst/>
            <a:ahLst/>
            <a:cxnLst>
              <a:cxn ang="0">
                <a:pos x="80" y="278"/>
              </a:cxn>
              <a:cxn ang="0">
                <a:pos x="120" y="234"/>
              </a:cxn>
              <a:cxn ang="0">
                <a:pos x="91" y="192"/>
              </a:cxn>
              <a:cxn ang="0">
                <a:pos x="91" y="96"/>
              </a:cxn>
              <a:cxn ang="0">
                <a:pos x="187" y="96"/>
              </a:cxn>
              <a:cxn ang="0">
                <a:pos x="235" y="144"/>
              </a:cxn>
              <a:cxn ang="0">
                <a:pos x="379" y="96"/>
              </a:cxn>
              <a:cxn ang="0">
                <a:pos x="427" y="0"/>
              </a:cxn>
              <a:cxn ang="0">
                <a:pos x="524" y="0"/>
              </a:cxn>
              <a:cxn ang="0">
                <a:pos x="620" y="48"/>
              </a:cxn>
              <a:cxn ang="0">
                <a:pos x="716" y="48"/>
              </a:cxn>
              <a:cxn ang="0">
                <a:pos x="764" y="0"/>
              </a:cxn>
              <a:cxn ang="0">
                <a:pos x="860" y="0"/>
              </a:cxn>
              <a:cxn ang="0">
                <a:pos x="860" y="144"/>
              </a:cxn>
              <a:cxn ang="0">
                <a:pos x="908" y="240"/>
              </a:cxn>
              <a:cxn ang="0">
                <a:pos x="804" y="450"/>
              </a:cxn>
              <a:cxn ang="0">
                <a:pos x="896" y="586"/>
              </a:cxn>
              <a:cxn ang="0">
                <a:pos x="880" y="706"/>
              </a:cxn>
              <a:cxn ang="0">
                <a:pos x="684" y="858"/>
              </a:cxn>
              <a:cxn ang="0">
                <a:pos x="612" y="794"/>
              </a:cxn>
              <a:cxn ang="0">
                <a:pos x="524" y="806"/>
              </a:cxn>
              <a:cxn ang="0">
                <a:pos x="400" y="798"/>
              </a:cxn>
              <a:cxn ang="0">
                <a:pos x="372" y="790"/>
              </a:cxn>
              <a:cxn ang="0">
                <a:pos x="324" y="854"/>
              </a:cxn>
              <a:cxn ang="0">
                <a:pos x="224" y="854"/>
              </a:cxn>
              <a:cxn ang="0">
                <a:pos x="56" y="722"/>
              </a:cxn>
              <a:cxn ang="0">
                <a:pos x="36" y="654"/>
              </a:cxn>
              <a:cxn ang="0">
                <a:pos x="0" y="606"/>
              </a:cxn>
              <a:cxn ang="0">
                <a:pos x="104" y="518"/>
              </a:cxn>
              <a:cxn ang="0">
                <a:pos x="80" y="278"/>
              </a:cxn>
            </a:cxnLst>
            <a:rect l="0" t="0" r="r" b="b"/>
            <a:pathLst>
              <a:path w="908" h="858">
                <a:moveTo>
                  <a:pt x="80" y="278"/>
                </a:moveTo>
                <a:cubicBezTo>
                  <a:pt x="94" y="264"/>
                  <a:pt x="106" y="248"/>
                  <a:pt x="120" y="234"/>
                </a:cubicBezTo>
                <a:lnTo>
                  <a:pt x="91" y="192"/>
                </a:lnTo>
                <a:lnTo>
                  <a:pt x="91" y="96"/>
                </a:lnTo>
                <a:lnTo>
                  <a:pt x="187" y="96"/>
                </a:lnTo>
                <a:lnTo>
                  <a:pt x="235" y="144"/>
                </a:lnTo>
                <a:lnTo>
                  <a:pt x="379" y="96"/>
                </a:lnTo>
                <a:lnTo>
                  <a:pt x="427" y="0"/>
                </a:lnTo>
                <a:lnTo>
                  <a:pt x="524" y="0"/>
                </a:lnTo>
                <a:lnTo>
                  <a:pt x="620" y="48"/>
                </a:lnTo>
                <a:lnTo>
                  <a:pt x="716" y="48"/>
                </a:lnTo>
                <a:lnTo>
                  <a:pt x="764" y="0"/>
                </a:lnTo>
                <a:lnTo>
                  <a:pt x="860" y="0"/>
                </a:lnTo>
                <a:lnTo>
                  <a:pt x="860" y="144"/>
                </a:lnTo>
                <a:lnTo>
                  <a:pt x="908" y="240"/>
                </a:lnTo>
                <a:lnTo>
                  <a:pt x="804" y="450"/>
                </a:lnTo>
                <a:lnTo>
                  <a:pt x="896" y="586"/>
                </a:lnTo>
                <a:lnTo>
                  <a:pt x="880" y="706"/>
                </a:lnTo>
                <a:lnTo>
                  <a:pt x="684" y="858"/>
                </a:lnTo>
                <a:lnTo>
                  <a:pt x="612" y="794"/>
                </a:lnTo>
                <a:lnTo>
                  <a:pt x="524" y="806"/>
                </a:lnTo>
                <a:lnTo>
                  <a:pt x="400" y="798"/>
                </a:lnTo>
                <a:lnTo>
                  <a:pt x="372" y="790"/>
                </a:lnTo>
                <a:lnTo>
                  <a:pt x="324" y="854"/>
                </a:lnTo>
                <a:lnTo>
                  <a:pt x="224" y="854"/>
                </a:lnTo>
                <a:lnTo>
                  <a:pt x="56" y="722"/>
                </a:lnTo>
                <a:lnTo>
                  <a:pt x="36" y="654"/>
                </a:lnTo>
                <a:lnTo>
                  <a:pt x="0" y="606"/>
                </a:lnTo>
                <a:lnTo>
                  <a:pt x="104" y="518"/>
                </a:lnTo>
                <a:lnTo>
                  <a:pt x="80" y="278"/>
                </a:lnTo>
                <a:close/>
              </a:path>
            </a:pathLst>
          </a:custGeom>
          <a:pattFill prst="lgGrid">
            <a:fgClr>
              <a:schemeClr val="tx1"/>
            </a:fgClr>
            <a:bgClr>
              <a:srgbClr val="C0C0C0"/>
            </a:bgClr>
          </a:pattFill>
          <a:ln w="25400" cap="flat">
            <a:solidFill>
              <a:schemeClr val="tx1"/>
            </a:solidFill>
            <a:prstDash val="dash"/>
            <a:round/>
            <a:headEnd/>
            <a:tailEnd/>
          </a:ln>
          <a:effectLst/>
        </p:spPr>
        <p:txBody>
          <a:bodyPr/>
          <a:lstStyle/>
          <a:p>
            <a:endParaRPr lang="ja-JP" altLang="en-US"/>
          </a:p>
        </p:txBody>
      </p:sp>
      <p:sp>
        <p:nvSpPr>
          <p:cNvPr id="12299" name="Freeform 11"/>
          <p:cNvSpPr>
            <a:spLocks/>
          </p:cNvSpPr>
          <p:nvPr/>
        </p:nvSpPr>
        <p:spPr bwMode="auto">
          <a:xfrm>
            <a:off x="2216150" y="2206625"/>
            <a:ext cx="2978150" cy="1298575"/>
          </a:xfrm>
          <a:custGeom>
            <a:avLst/>
            <a:gdLst/>
            <a:ahLst/>
            <a:cxnLst>
              <a:cxn ang="0">
                <a:pos x="1635" y="49"/>
              </a:cxn>
              <a:cxn ang="0">
                <a:pos x="1779" y="97"/>
              </a:cxn>
              <a:cxn ang="0">
                <a:pos x="1779" y="385"/>
              </a:cxn>
              <a:cxn ang="0">
                <a:pos x="1876" y="385"/>
              </a:cxn>
              <a:cxn ang="0">
                <a:pos x="1876" y="529"/>
              </a:cxn>
              <a:cxn ang="0">
                <a:pos x="1779" y="529"/>
              </a:cxn>
              <a:cxn ang="0">
                <a:pos x="1779" y="674"/>
              </a:cxn>
              <a:cxn ang="0">
                <a:pos x="1683" y="674"/>
              </a:cxn>
              <a:cxn ang="0">
                <a:pos x="1683" y="722"/>
              </a:cxn>
              <a:cxn ang="0">
                <a:pos x="1635" y="818"/>
              </a:cxn>
              <a:cxn ang="0">
                <a:pos x="1491" y="818"/>
              </a:cxn>
              <a:cxn ang="0">
                <a:pos x="1347" y="770"/>
              </a:cxn>
              <a:cxn ang="0">
                <a:pos x="962" y="770"/>
              </a:cxn>
              <a:cxn ang="0">
                <a:pos x="914" y="818"/>
              </a:cxn>
              <a:cxn ang="0">
                <a:pos x="674" y="722"/>
              </a:cxn>
              <a:cxn ang="0">
                <a:pos x="626" y="770"/>
              </a:cxn>
              <a:cxn ang="0">
                <a:pos x="433" y="626"/>
              </a:cxn>
              <a:cxn ang="0">
                <a:pos x="529" y="529"/>
              </a:cxn>
              <a:cxn ang="0">
                <a:pos x="433" y="289"/>
              </a:cxn>
              <a:cxn ang="0">
                <a:pos x="337" y="193"/>
              </a:cxn>
              <a:cxn ang="0">
                <a:pos x="241" y="241"/>
              </a:cxn>
              <a:cxn ang="0">
                <a:pos x="193" y="289"/>
              </a:cxn>
              <a:cxn ang="0">
                <a:pos x="145" y="289"/>
              </a:cxn>
              <a:cxn ang="0">
                <a:pos x="97" y="337"/>
              </a:cxn>
              <a:cxn ang="0">
                <a:pos x="49" y="289"/>
              </a:cxn>
              <a:cxn ang="0">
                <a:pos x="0" y="145"/>
              </a:cxn>
              <a:cxn ang="0">
                <a:pos x="97" y="49"/>
              </a:cxn>
              <a:cxn ang="0">
                <a:pos x="193" y="49"/>
              </a:cxn>
              <a:cxn ang="0">
                <a:pos x="193" y="0"/>
              </a:cxn>
              <a:cxn ang="0">
                <a:pos x="337" y="0"/>
              </a:cxn>
              <a:cxn ang="0">
                <a:pos x="433" y="49"/>
              </a:cxn>
              <a:cxn ang="0">
                <a:pos x="481" y="145"/>
              </a:cxn>
              <a:cxn ang="0">
                <a:pos x="674" y="145"/>
              </a:cxn>
              <a:cxn ang="0">
                <a:pos x="770" y="97"/>
              </a:cxn>
              <a:cxn ang="0">
                <a:pos x="818" y="193"/>
              </a:cxn>
              <a:cxn ang="0">
                <a:pos x="722" y="241"/>
              </a:cxn>
              <a:cxn ang="0">
                <a:pos x="674" y="337"/>
              </a:cxn>
              <a:cxn ang="0">
                <a:pos x="866" y="577"/>
              </a:cxn>
              <a:cxn ang="0">
                <a:pos x="914" y="626"/>
              </a:cxn>
              <a:cxn ang="0">
                <a:pos x="1010" y="626"/>
              </a:cxn>
              <a:cxn ang="0">
                <a:pos x="1106" y="577"/>
              </a:cxn>
              <a:cxn ang="0">
                <a:pos x="1299" y="577"/>
              </a:cxn>
              <a:cxn ang="0">
                <a:pos x="1395" y="626"/>
              </a:cxn>
              <a:cxn ang="0">
                <a:pos x="1491" y="577"/>
              </a:cxn>
              <a:cxn ang="0">
                <a:pos x="1587" y="529"/>
              </a:cxn>
              <a:cxn ang="0">
                <a:pos x="1635" y="529"/>
              </a:cxn>
              <a:cxn ang="0">
                <a:pos x="1635" y="49"/>
              </a:cxn>
            </a:cxnLst>
            <a:rect l="0" t="0" r="r" b="b"/>
            <a:pathLst>
              <a:path w="1876" h="818">
                <a:moveTo>
                  <a:pt x="1635" y="49"/>
                </a:moveTo>
                <a:lnTo>
                  <a:pt x="1779" y="97"/>
                </a:lnTo>
                <a:lnTo>
                  <a:pt x="1779" y="385"/>
                </a:lnTo>
                <a:lnTo>
                  <a:pt x="1876" y="385"/>
                </a:lnTo>
                <a:lnTo>
                  <a:pt x="1876" y="529"/>
                </a:lnTo>
                <a:lnTo>
                  <a:pt x="1779" y="529"/>
                </a:lnTo>
                <a:lnTo>
                  <a:pt x="1779" y="674"/>
                </a:lnTo>
                <a:lnTo>
                  <a:pt x="1683" y="674"/>
                </a:lnTo>
                <a:lnTo>
                  <a:pt x="1683" y="722"/>
                </a:lnTo>
                <a:lnTo>
                  <a:pt x="1635" y="818"/>
                </a:lnTo>
                <a:lnTo>
                  <a:pt x="1491" y="818"/>
                </a:lnTo>
                <a:lnTo>
                  <a:pt x="1347" y="770"/>
                </a:lnTo>
                <a:lnTo>
                  <a:pt x="962" y="770"/>
                </a:lnTo>
                <a:lnTo>
                  <a:pt x="914" y="818"/>
                </a:lnTo>
                <a:lnTo>
                  <a:pt x="674" y="722"/>
                </a:lnTo>
                <a:lnTo>
                  <a:pt x="626" y="770"/>
                </a:lnTo>
                <a:lnTo>
                  <a:pt x="433" y="626"/>
                </a:lnTo>
                <a:lnTo>
                  <a:pt x="529" y="529"/>
                </a:lnTo>
                <a:lnTo>
                  <a:pt x="433" y="289"/>
                </a:lnTo>
                <a:lnTo>
                  <a:pt x="337" y="193"/>
                </a:lnTo>
                <a:lnTo>
                  <a:pt x="241" y="241"/>
                </a:lnTo>
                <a:lnTo>
                  <a:pt x="193" y="289"/>
                </a:lnTo>
                <a:lnTo>
                  <a:pt x="145" y="289"/>
                </a:lnTo>
                <a:lnTo>
                  <a:pt x="97" y="337"/>
                </a:lnTo>
                <a:lnTo>
                  <a:pt x="49" y="289"/>
                </a:lnTo>
                <a:lnTo>
                  <a:pt x="0" y="145"/>
                </a:lnTo>
                <a:lnTo>
                  <a:pt x="97" y="49"/>
                </a:lnTo>
                <a:lnTo>
                  <a:pt x="193" y="49"/>
                </a:lnTo>
                <a:lnTo>
                  <a:pt x="193" y="0"/>
                </a:lnTo>
                <a:lnTo>
                  <a:pt x="337" y="0"/>
                </a:lnTo>
                <a:lnTo>
                  <a:pt x="433" y="49"/>
                </a:lnTo>
                <a:lnTo>
                  <a:pt x="481" y="145"/>
                </a:lnTo>
                <a:lnTo>
                  <a:pt x="674" y="145"/>
                </a:lnTo>
                <a:lnTo>
                  <a:pt x="770" y="97"/>
                </a:lnTo>
                <a:lnTo>
                  <a:pt x="818" y="193"/>
                </a:lnTo>
                <a:lnTo>
                  <a:pt x="722" y="241"/>
                </a:lnTo>
                <a:lnTo>
                  <a:pt x="674" y="337"/>
                </a:lnTo>
                <a:lnTo>
                  <a:pt x="866" y="577"/>
                </a:lnTo>
                <a:lnTo>
                  <a:pt x="914" y="626"/>
                </a:lnTo>
                <a:lnTo>
                  <a:pt x="1010" y="626"/>
                </a:lnTo>
                <a:lnTo>
                  <a:pt x="1106" y="577"/>
                </a:lnTo>
                <a:lnTo>
                  <a:pt x="1299" y="577"/>
                </a:lnTo>
                <a:lnTo>
                  <a:pt x="1395" y="626"/>
                </a:lnTo>
                <a:lnTo>
                  <a:pt x="1491" y="577"/>
                </a:lnTo>
                <a:lnTo>
                  <a:pt x="1587" y="529"/>
                </a:lnTo>
                <a:lnTo>
                  <a:pt x="1635" y="529"/>
                </a:lnTo>
                <a:lnTo>
                  <a:pt x="1635" y="49"/>
                </a:lnTo>
                <a:close/>
              </a:path>
            </a:pathLst>
          </a:custGeom>
          <a:pattFill prst="dotGrid">
            <a:fgClr>
              <a:schemeClr val="tx2"/>
            </a:fgClr>
            <a:bgClr>
              <a:srgbClr val="C0C0C0"/>
            </a:bgClr>
          </a:pattFill>
          <a:ln w="19050" cap="flat">
            <a:solidFill>
              <a:schemeClr val="tx1"/>
            </a:solidFill>
            <a:prstDash val="sysDot"/>
            <a:round/>
            <a:headEnd/>
            <a:tailEnd/>
          </a:ln>
          <a:effectLst/>
        </p:spPr>
        <p:txBody>
          <a:bodyPr/>
          <a:lstStyle/>
          <a:p>
            <a:endParaRPr lang="ja-JP" altLang="en-US"/>
          </a:p>
        </p:txBody>
      </p:sp>
      <p:sp>
        <p:nvSpPr>
          <p:cNvPr id="12300" name="Freeform 12"/>
          <p:cNvSpPr>
            <a:spLocks/>
          </p:cNvSpPr>
          <p:nvPr/>
        </p:nvSpPr>
        <p:spPr bwMode="auto">
          <a:xfrm>
            <a:off x="-236538" y="985838"/>
            <a:ext cx="9475788" cy="1603375"/>
          </a:xfrm>
          <a:custGeom>
            <a:avLst/>
            <a:gdLst/>
            <a:ahLst/>
            <a:cxnLst>
              <a:cxn ang="0">
                <a:pos x="0" y="255"/>
              </a:cxn>
              <a:cxn ang="0">
                <a:pos x="186" y="351"/>
              </a:cxn>
              <a:cxn ang="0">
                <a:pos x="222" y="453"/>
              </a:cxn>
              <a:cxn ang="0">
                <a:pos x="252" y="495"/>
              </a:cxn>
              <a:cxn ang="0">
                <a:pos x="282" y="525"/>
              </a:cxn>
              <a:cxn ang="0">
                <a:pos x="342" y="597"/>
              </a:cxn>
              <a:cxn ang="0">
                <a:pos x="536" y="914"/>
              </a:cxn>
              <a:cxn ang="0">
                <a:pos x="680" y="1010"/>
              </a:cxn>
              <a:cxn ang="0">
                <a:pos x="824" y="1010"/>
              </a:cxn>
              <a:cxn ang="0">
                <a:pos x="1065" y="962"/>
              </a:cxn>
              <a:cxn ang="0">
                <a:pos x="1209" y="818"/>
              </a:cxn>
              <a:cxn ang="0">
                <a:pos x="1209" y="577"/>
              </a:cxn>
              <a:cxn ang="0">
                <a:pos x="1257" y="481"/>
              </a:cxn>
              <a:cxn ang="0">
                <a:pos x="1305" y="337"/>
              </a:cxn>
              <a:cxn ang="0">
                <a:pos x="1401" y="192"/>
              </a:cxn>
              <a:cxn ang="0">
                <a:pos x="1497" y="144"/>
              </a:cxn>
              <a:cxn ang="0">
                <a:pos x="1642" y="144"/>
              </a:cxn>
              <a:cxn ang="0">
                <a:pos x="1738" y="385"/>
              </a:cxn>
              <a:cxn ang="0">
                <a:pos x="1786" y="433"/>
              </a:cxn>
              <a:cxn ang="0">
                <a:pos x="2026" y="481"/>
              </a:cxn>
              <a:cxn ang="0">
                <a:pos x="2171" y="577"/>
              </a:cxn>
              <a:cxn ang="0">
                <a:pos x="2219" y="673"/>
              </a:cxn>
              <a:cxn ang="0">
                <a:pos x="2411" y="866"/>
              </a:cxn>
              <a:cxn ang="0">
                <a:pos x="2507" y="962"/>
              </a:cxn>
              <a:cxn ang="0">
                <a:pos x="3036" y="962"/>
              </a:cxn>
              <a:cxn ang="0">
                <a:pos x="3281" y="645"/>
              </a:cxn>
              <a:cxn ang="0">
                <a:pos x="3421" y="529"/>
              </a:cxn>
              <a:cxn ang="0">
                <a:pos x="3565" y="241"/>
              </a:cxn>
              <a:cxn ang="0">
                <a:pos x="3805" y="96"/>
              </a:cxn>
              <a:cxn ang="0">
                <a:pos x="4286" y="0"/>
              </a:cxn>
              <a:cxn ang="0">
                <a:pos x="4623" y="96"/>
              </a:cxn>
              <a:cxn ang="0">
                <a:pos x="4959" y="337"/>
              </a:cxn>
              <a:cxn ang="0">
                <a:pos x="5200" y="673"/>
              </a:cxn>
              <a:cxn ang="0">
                <a:pos x="5248" y="673"/>
              </a:cxn>
              <a:cxn ang="0">
                <a:pos x="5344" y="818"/>
              </a:cxn>
              <a:cxn ang="0">
                <a:pos x="5681" y="962"/>
              </a:cxn>
              <a:cxn ang="0">
                <a:pos x="5777" y="962"/>
              </a:cxn>
              <a:cxn ang="0">
                <a:pos x="5969" y="1010"/>
              </a:cxn>
            </a:cxnLst>
            <a:rect l="0" t="0" r="r" b="b"/>
            <a:pathLst>
              <a:path w="5969" h="1010">
                <a:moveTo>
                  <a:pt x="0" y="255"/>
                </a:moveTo>
                <a:cubicBezTo>
                  <a:pt x="10" y="280"/>
                  <a:pt x="171" y="328"/>
                  <a:pt x="186" y="351"/>
                </a:cubicBezTo>
                <a:cubicBezTo>
                  <a:pt x="194" y="383"/>
                  <a:pt x="209" y="423"/>
                  <a:pt x="222" y="453"/>
                </a:cubicBezTo>
                <a:cubicBezTo>
                  <a:pt x="225" y="461"/>
                  <a:pt x="249" y="491"/>
                  <a:pt x="252" y="495"/>
                </a:cubicBezTo>
                <a:cubicBezTo>
                  <a:pt x="272" y="526"/>
                  <a:pt x="252" y="515"/>
                  <a:pt x="282" y="525"/>
                </a:cubicBezTo>
                <a:cubicBezTo>
                  <a:pt x="291" y="559"/>
                  <a:pt x="318" y="573"/>
                  <a:pt x="342" y="597"/>
                </a:cubicBezTo>
                <a:lnTo>
                  <a:pt x="536" y="914"/>
                </a:lnTo>
                <a:lnTo>
                  <a:pt x="680" y="1010"/>
                </a:lnTo>
                <a:lnTo>
                  <a:pt x="824" y="1010"/>
                </a:lnTo>
                <a:lnTo>
                  <a:pt x="1065" y="962"/>
                </a:lnTo>
                <a:lnTo>
                  <a:pt x="1209" y="818"/>
                </a:lnTo>
                <a:lnTo>
                  <a:pt x="1209" y="577"/>
                </a:lnTo>
                <a:lnTo>
                  <a:pt x="1257" y="481"/>
                </a:lnTo>
                <a:lnTo>
                  <a:pt x="1305" y="337"/>
                </a:lnTo>
                <a:lnTo>
                  <a:pt x="1401" y="192"/>
                </a:lnTo>
                <a:lnTo>
                  <a:pt x="1497" y="144"/>
                </a:lnTo>
                <a:lnTo>
                  <a:pt x="1642" y="144"/>
                </a:lnTo>
                <a:lnTo>
                  <a:pt x="1738" y="385"/>
                </a:lnTo>
                <a:lnTo>
                  <a:pt x="1786" y="433"/>
                </a:lnTo>
                <a:lnTo>
                  <a:pt x="2026" y="481"/>
                </a:lnTo>
                <a:lnTo>
                  <a:pt x="2171" y="577"/>
                </a:lnTo>
                <a:lnTo>
                  <a:pt x="2219" y="673"/>
                </a:lnTo>
                <a:lnTo>
                  <a:pt x="2411" y="866"/>
                </a:lnTo>
                <a:lnTo>
                  <a:pt x="2507" y="962"/>
                </a:lnTo>
                <a:lnTo>
                  <a:pt x="3036" y="962"/>
                </a:lnTo>
                <a:lnTo>
                  <a:pt x="3281" y="645"/>
                </a:lnTo>
                <a:lnTo>
                  <a:pt x="3421" y="529"/>
                </a:lnTo>
                <a:lnTo>
                  <a:pt x="3565" y="241"/>
                </a:lnTo>
                <a:lnTo>
                  <a:pt x="3805" y="96"/>
                </a:lnTo>
                <a:lnTo>
                  <a:pt x="4286" y="0"/>
                </a:lnTo>
                <a:lnTo>
                  <a:pt x="4623" y="96"/>
                </a:lnTo>
                <a:lnTo>
                  <a:pt x="4959" y="337"/>
                </a:lnTo>
                <a:lnTo>
                  <a:pt x="5200" y="673"/>
                </a:lnTo>
                <a:lnTo>
                  <a:pt x="5248" y="673"/>
                </a:lnTo>
                <a:lnTo>
                  <a:pt x="5344" y="818"/>
                </a:lnTo>
                <a:lnTo>
                  <a:pt x="5681" y="962"/>
                </a:lnTo>
                <a:lnTo>
                  <a:pt x="5777" y="962"/>
                </a:lnTo>
                <a:lnTo>
                  <a:pt x="5969" y="1010"/>
                </a:lnTo>
              </a:path>
            </a:pathLst>
          </a:custGeom>
          <a:noFill/>
          <a:ln w="152400">
            <a:solidFill>
              <a:srgbClr val="33CCCC"/>
            </a:solidFill>
            <a:round/>
            <a:headEnd/>
            <a:tailEnd/>
          </a:ln>
          <a:effectLst/>
        </p:spPr>
        <p:txBody>
          <a:bodyPr/>
          <a:lstStyle/>
          <a:p>
            <a:endParaRPr lang="ja-JP" altLang="en-US"/>
          </a:p>
        </p:txBody>
      </p:sp>
      <p:sp>
        <p:nvSpPr>
          <p:cNvPr id="12301" name="Freeform 13"/>
          <p:cNvSpPr>
            <a:spLocks/>
          </p:cNvSpPr>
          <p:nvPr/>
        </p:nvSpPr>
        <p:spPr bwMode="auto">
          <a:xfrm>
            <a:off x="152400" y="2095500"/>
            <a:ext cx="3078163" cy="5073650"/>
          </a:xfrm>
          <a:custGeom>
            <a:avLst/>
            <a:gdLst/>
            <a:ahLst/>
            <a:cxnLst>
              <a:cxn ang="0">
                <a:pos x="1939" y="0"/>
              </a:cxn>
              <a:cxn ang="0">
                <a:pos x="1891" y="48"/>
              </a:cxn>
              <a:cxn ang="0">
                <a:pos x="1867" y="84"/>
              </a:cxn>
              <a:cxn ang="0">
                <a:pos x="1903" y="210"/>
              </a:cxn>
              <a:cxn ang="0">
                <a:pos x="1891" y="246"/>
              </a:cxn>
              <a:cxn ang="0">
                <a:pos x="1637" y="599"/>
              </a:cxn>
              <a:cxn ang="0">
                <a:pos x="1637" y="792"/>
              </a:cxn>
              <a:cxn ang="0">
                <a:pos x="1493" y="936"/>
              </a:cxn>
              <a:cxn ang="0">
                <a:pos x="1493" y="1080"/>
              </a:cxn>
              <a:cxn ang="0">
                <a:pos x="1541" y="1176"/>
              </a:cxn>
              <a:cxn ang="0">
                <a:pos x="1493" y="1321"/>
              </a:cxn>
              <a:cxn ang="0">
                <a:pos x="1493" y="1417"/>
              </a:cxn>
              <a:cxn ang="0">
                <a:pos x="1589" y="1849"/>
              </a:cxn>
              <a:cxn ang="0">
                <a:pos x="1685" y="1946"/>
              </a:cxn>
              <a:cxn ang="0">
                <a:pos x="1589" y="2090"/>
              </a:cxn>
              <a:cxn ang="0">
                <a:pos x="1445" y="2186"/>
              </a:cxn>
              <a:cxn ang="0">
                <a:pos x="1300" y="2234"/>
              </a:cxn>
              <a:cxn ang="0">
                <a:pos x="1204" y="2330"/>
              </a:cxn>
              <a:cxn ang="0">
                <a:pos x="1108" y="2523"/>
              </a:cxn>
              <a:cxn ang="0">
                <a:pos x="916" y="2715"/>
              </a:cxn>
              <a:cxn ang="0">
                <a:pos x="772" y="2907"/>
              </a:cxn>
              <a:cxn ang="0">
                <a:pos x="723" y="3003"/>
              </a:cxn>
              <a:cxn ang="0">
                <a:pos x="627" y="3196"/>
              </a:cxn>
              <a:cxn ang="0">
                <a:pos x="243" y="3196"/>
              </a:cxn>
              <a:cxn ang="0">
                <a:pos x="0" y="3184"/>
              </a:cxn>
            </a:cxnLst>
            <a:rect l="0" t="0" r="r" b="b"/>
            <a:pathLst>
              <a:path w="1939" h="3196">
                <a:moveTo>
                  <a:pt x="1939" y="0"/>
                </a:moveTo>
                <a:cubicBezTo>
                  <a:pt x="1911" y="21"/>
                  <a:pt x="1917" y="31"/>
                  <a:pt x="1891" y="48"/>
                </a:cubicBezTo>
                <a:cubicBezTo>
                  <a:pt x="1883" y="60"/>
                  <a:pt x="1875" y="72"/>
                  <a:pt x="1867" y="84"/>
                </a:cubicBezTo>
                <a:cubicBezTo>
                  <a:pt x="1849" y="112"/>
                  <a:pt x="1893" y="180"/>
                  <a:pt x="1903" y="210"/>
                </a:cubicBezTo>
                <a:cubicBezTo>
                  <a:pt x="1896" y="238"/>
                  <a:pt x="1901" y="227"/>
                  <a:pt x="1891" y="246"/>
                </a:cubicBezTo>
                <a:lnTo>
                  <a:pt x="1637" y="599"/>
                </a:lnTo>
                <a:lnTo>
                  <a:pt x="1637" y="792"/>
                </a:lnTo>
                <a:lnTo>
                  <a:pt x="1493" y="936"/>
                </a:lnTo>
                <a:lnTo>
                  <a:pt x="1493" y="1080"/>
                </a:lnTo>
                <a:lnTo>
                  <a:pt x="1541" y="1176"/>
                </a:lnTo>
                <a:lnTo>
                  <a:pt x="1493" y="1321"/>
                </a:lnTo>
                <a:lnTo>
                  <a:pt x="1493" y="1417"/>
                </a:lnTo>
                <a:lnTo>
                  <a:pt x="1589" y="1849"/>
                </a:lnTo>
                <a:lnTo>
                  <a:pt x="1685" y="1946"/>
                </a:lnTo>
                <a:lnTo>
                  <a:pt x="1589" y="2090"/>
                </a:lnTo>
                <a:lnTo>
                  <a:pt x="1445" y="2186"/>
                </a:lnTo>
                <a:lnTo>
                  <a:pt x="1300" y="2234"/>
                </a:lnTo>
                <a:lnTo>
                  <a:pt x="1204" y="2330"/>
                </a:lnTo>
                <a:lnTo>
                  <a:pt x="1108" y="2523"/>
                </a:lnTo>
                <a:lnTo>
                  <a:pt x="916" y="2715"/>
                </a:lnTo>
                <a:lnTo>
                  <a:pt x="772" y="2907"/>
                </a:lnTo>
                <a:lnTo>
                  <a:pt x="723" y="3003"/>
                </a:lnTo>
                <a:lnTo>
                  <a:pt x="627" y="3196"/>
                </a:lnTo>
                <a:lnTo>
                  <a:pt x="243" y="3196"/>
                </a:lnTo>
                <a:lnTo>
                  <a:pt x="0" y="3184"/>
                </a:lnTo>
              </a:path>
            </a:pathLst>
          </a:custGeom>
          <a:noFill/>
          <a:ln w="50800">
            <a:solidFill>
              <a:srgbClr val="00CCFF"/>
            </a:solidFill>
            <a:round/>
            <a:headEnd/>
            <a:tailEnd/>
          </a:ln>
          <a:effectLst/>
        </p:spPr>
        <p:txBody>
          <a:bodyPr/>
          <a:lstStyle/>
          <a:p>
            <a:endParaRPr lang="ja-JP" altLang="en-US"/>
          </a:p>
        </p:txBody>
      </p:sp>
      <p:sp>
        <p:nvSpPr>
          <p:cNvPr id="12302" name="Freeform 14"/>
          <p:cNvSpPr>
            <a:spLocks/>
          </p:cNvSpPr>
          <p:nvPr/>
        </p:nvSpPr>
        <p:spPr bwMode="auto">
          <a:xfrm>
            <a:off x="4573588" y="3000375"/>
            <a:ext cx="1993900" cy="4168775"/>
          </a:xfrm>
          <a:custGeom>
            <a:avLst/>
            <a:gdLst/>
            <a:ahLst/>
            <a:cxnLst>
              <a:cxn ang="0">
                <a:pos x="0" y="0"/>
              </a:cxn>
              <a:cxn ang="0">
                <a:pos x="41" y="12"/>
              </a:cxn>
              <a:cxn ang="0">
                <a:pos x="89" y="42"/>
              </a:cxn>
              <a:cxn ang="0">
                <a:pos x="113" y="72"/>
              </a:cxn>
              <a:cxn ang="0">
                <a:pos x="161" y="138"/>
              </a:cxn>
              <a:cxn ang="0">
                <a:pos x="246" y="174"/>
              </a:cxn>
              <a:cxn ang="0">
                <a:pos x="343" y="270"/>
              </a:cxn>
              <a:cxn ang="0">
                <a:pos x="487" y="318"/>
              </a:cxn>
              <a:cxn ang="0">
                <a:pos x="631" y="414"/>
              </a:cxn>
              <a:cxn ang="0">
                <a:pos x="727" y="462"/>
              </a:cxn>
              <a:cxn ang="0">
                <a:pos x="920" y="558"/>
              </a:cxn>
              <a:cxn ang="0">
                <a:pos x="1016" y="606"/>
              </a:cxn>
              <a:cxn ang="0">
                <a:pos x="1064" y="702"/>
              </a:cxn>
              <a:cxn ang="0">
                <a:pos x="1064" y="895"/>
              </a:cxn>
              <a:cxn ang="0">
                <a:pos x="1160" y="991"/>
              </a:cxn>
              <a:cxn ang="0">
                <a:pos x="1256" y="1087"/>
              </a:cxn>
              <a:cxn ang="0">
                <a:pos x="1160" y="1183"/>
              </a:cxn>
              <a:cxn ang="0">
                <a:pos x="1016" y="1231"/>
              </a:cxn>
              <a:cxn ang="0">
                <a:pos x="871" y="1376"/>
              </a:cxn>
              <a:cxn ang="0">
                <a:pos x="775" y="1520"/>
              </a:cxn>
              <a:cxn ang="0">
                <a:pos x="727" y="1520"/>
              </a:cxn>
              <a:cxn ang="0">
                <a:pos x="583" y="1760"/>
              </a:cxn>
              <a:cxn ang="0">
                <a:pos x="487" y="1808"/>
              </a:cxn>
              <a:cxn ang="0">
                <a:pos x="294" y="2145"/>
              </a:cxn>
              <a:cxn ang="0">
                <a:pos x="246" y="2337"/>
              </a:cxn>
              <a:cxn ang="0">
                <a:pos x="439" y="2626"/>
              </a:cxn>
            </a:cxnLst>
            <a:rect l="0" t="0" r="r" b="b"/>
            <a:pathLst>
              <a:path w="1256" h="2626">
                <a:moveTo>
                  <a:pt x="0" y="0"/>
                </a:moveTo>
                <a:cubicBezTo>
                  <a:pt x="0" y="2"/>
                  <a:pt x="38" y="8"/>
                  <a:pt x="41" y="12"/>
                </a:cubicBezTo>
                <a:cubicBezTo>
                  <a:pt x="57" y="32"/>
                  <a:pt x="67" y="28"/>
                  <a:pt x="89" y="42"/>
                </a:cubicBezTo>
                <a:cubicBezTo>
                  <a:pt x="93" y="48"/>
                  <a:pt x="108" y="67"/>
                  <a:pt x="113" y="72"/>
                </a:cubicBezTo>
                <a:cubicBezTo>
                  <a:pt x="124" y="81"/>
                  <a:pt x="139" y="121"/>
                  <a:pt x="161" y="138"/>
                </a:cubicBezTo>
                <a:lnTo>
                  <a:pt x="246" y="174"/>
                </a:lnTo>
                <a:lnTo>
                  <a:pt x="343" y="270"/>
                </a:lnTo>
                <a:lnTo>
                  <a:pt x="487" y="318"/>
                </a:lnTo>
                <a:lnTo>
                  <a:pt x="631" y="414"/>
                </a:lnTo>
                <a:lnTo>
                  <a:pt x="727" y="462"/>
                </a:lnTo>
                <a:lnTo>
                  <a:pt x="920" y="558"/>
                </a:lnTo>
                <a:lnTo>
                  <a:pt x="1016" y="606"/>
                </a:lnTo>
                <a:lnTo>
                  <a:pt x="1064" y="702"/>
                </a:lnTo>
                <a:lnTo>
                  <a:pt x="1064" y="895"/>
                </a:lnTo>
                <a:lnTo>
                  <a:pt x="1160" y="991"/>
                </a:lnTo>
                <a:lnTo>
                  <a:pt x="1256" y="1087"/>
                </a:lnTo>
                <a:lnTo>
                  <a:pt x="1160" y="1183"/>
                </a:lnTo>
                <a:lnTo>
                  <a:pt x="1016" y="1231"/>
                </a:lnTo>
                <a:lnTo>
                  <a:pt x="871" y="1376"/>
                </a:lnTo>
                <a:lnTo>
                  <a:pt x="775" y="1520"/>
                </a:lnTo>
                <a:lnTo>
                  <a:pt x="727" y="1520"/>
                </a:lnTo>
                <a:lnTo>
                  <a:pt x="583" y="1760"/>
                </a:lnTo>
                <a:lnTo>
                  <a:pt x="487" y="1808"/>
                </a:lnTo>
                <a:lnTo>
                  <a:pt x="294" y="2145"/>
                </a:lnTo>
                <a:lnTo>
                  <a:pt x="246" y="2337"/>
                </a:lnTo>
                <a:lnTo>
                  <a:pt x="439" y="2626"/>
                </a:lnTo>
              </a:path>
            </a:pathLst>
          </a:custGeom>
          <a:noFill/>
          <a:ln w="25400">
            <a:solidFill>
              <a:srgbClr val="00CCFF"/>
            </a:solidFill>
            <a:round/>
            <a:headEnd/>
            <a:tailEnd/>
          </a:ln>
          <a:effectLst/>
        </p:spPr>
        <p:txBody>
          <a:bodyPr/>
          <a:lstStyle/>
          <a:p>
            <a:endParaRPr lang="ja-JP" altLang="en-US"/>
          </a:p>
        </p:txBody>
      </p:sp>
      <p:sp>
        <p:nvSpPr>
          <p:cNvPr id="12303" name="Freeform 15"/>
          <p:cNvSpPr>
            <a:spLocks/>
          </p:cNvSpPr>
          <p:nvPr/>
        </p:nvSpPr>
        <p:spPr bwMode="auto">
          <a:xfrm rot="11919067">
            <a:off x="2827338" y="3505200"/>
            <a:ext cx="255587" cy="88900"/>
          </a:xfrm>
          <a:custGeom>
            <a:avLst/>
            <a:gdLst/>
            <a:ahLst/>
            <a:cxnLst>
              <a:cxn ang="0">
                <a:pos x="0" y="722"/>
              </a:cxn>
              <a:cxn ang="0">
                <a:pos x="0" y="241"/>
              </a:cxn>
              <a:cxn ang="0">
                <a:pos x="481" y="0"/>
              </a:cxn>
              <a:cxn ang="0">
                <a:pos x="962" y="241"/>
              </a:cxn>
              <a:cxn ang="0">
                <a:pos x="962" y="722"/>
              </a:cxn>
            </a:cxnLst>
            <a:rect l="0" t="0" r="r" b="b"/>
            <a:pathLst>
              <a:path w="962" h="722">
                <a:moveTo>
                  <a:pt x="0" y="722"/>
                </a:moveTo>
                <a:lnTo>
                  <a:pt x="0" y="241"/>
                </a:lnTo>
                <a:lnTo>
                  <a:pt x="481" y="0"/>
                </a:lnTo>
                <a:lnTo>
                  <a:pt x="962" y="241"/>
                </a:lnTo>
                <a:lnTo>
                  <a:pt x="962" y="722"/>
                </a:lnTo>
              </a:path>
            </a:pathLst>
          </a:custGeom>
          <a:noFill/>
          <a:ln w="38100">
            <a:solidFill>
              <a:schemeClr val="tx1"/>
            </a:solidFill>
            <a:round/>
            <a:headEnd/>
            <a:tailEnd/>
          </a:ln>
          <a:effectLst/>
        </p:spPr>
        <p:txBody>
          <a:bodyPr/>
          <a:lstStyle/>
          <a:p>
            <a:endParaRPr lang="ja-JP" altLang="en-US"/>
          </a:p>
        </p:txBody>
      </p:sp>
      <p:sp>
        <p:nvSpPr>
          <p:cNvPr id="12304" name="Freeform 16"/>
          <p:cNvSpPr>
            <a:spLocks/>
          </p:cNvSpPr>
          <p:nvPr/>
        </p:nvSpPr>
        <p:spPr bwMode="auto">
          <a:xfrm rot="10800000">
            <a:off x="3808413" y="3581400"/>
            <a:ext cx="255587" cy="88900"/>
          </a:xfrm>
          <a:custGeom>
            <a:avLst/>
            <a:gdLst/>
            <a:ahLst/>
            <a:cxnLst>
              <a:cxn ang="0">
                <a:pos x="0" y="722"/>
              </a:cxn>
              <a:cxn ang="0">
                <a:pos x="0" y="241"/>
              </a:cxn>
              <a:cxn ang="0">
                <a:pos x="481" y="0"/>
              </a:cxn>
              <a:cxn ang="0">
                <a:pos x="962" y="241"/>
              </a:cxn>
              <a:cxn ang="0">
                <a:pos x="962" y="722"/>
              </a:cxn>
            </a:cxnLst>
            <a:rect l="0" t="0" r="r" b="b"/>
            <a:pathLst>
              <a:path w="962" h="722">
                <a:moveTo>
                  <a:pt x="0" y="722"/>
                </a:moveTo>
                <a:lnTo>
                  <a:pt x="0" y="241"/>
                </a:lnTo>
                <a:lnTo>
                  <a:pt x="481" y="0"/>
                </a:lnTo>
                <a:lnTo>
                  <a:pt x="962" y="241"/>
                </a:lnTo>
                <a:lnTo>
                  <a:pt x="962" y="722"/>
                </a:lnTo>
              </a:path>
            </a:pathLst>
          </a:custGeom>
          <a:noFill/>
          <a:ln w="38100">
            <a:solidFill>
              <a:schemeClr val="tx1"/>
            </a:solidFill>
            <a:round/>
            <a:headEnd/>
            <a:tailEnd/>
          </a:ln>
          <a:effectLst/>
        </p:spPr>
        <p:txBody>
          <a:bodyPr/>
          <a:lstStyle/>
          <a:p>
            <a:endParaRPr lang="ja-JP" altLang="en-US"/>
          </a:p>
        </p:txBody>
      </p:sp>
      <p:sp>
        <p:nvSpPr>
          <p:cNvPr id="12305" name="Freeform 17"/>
          <p:cNvSpPr>
            <a:spLocks/>
          </p:cNvSpPr>
          <p:nvPr/>
        </p:nvSpPr>
        <p:spPr bwMode="auto">
          <a:xfrm rot="10800000">
            <a:off x="4724400" y="3657600"/>
            <a:ext cx="255588" cy="88900"/>
          </a:xfrm>
          <a:custGeom>
            <a:avLst/>
            <a:gdLst/>
            <a:ahLst/>
            <a:cxnLst>
              <a:cxn ang="0">
                <a:pos x="0" y="722"/>
              </a:cxn>
              <a:cxn ang="0">
                <a:pos x="0" y="241"/>
              </a:cxn>
              <a:cxn ang="0">
                <a:pos x="481" y="0"/>
              </a:cxn>
              <a:cxn ang="0">
                <a:pos x="962" y="241"/>
              </a:cxn>
              <a:cxn ang="0">
                <a:pos x="962" y="722"/>
              </a:cxn>
            </a:cxnLst>
            <a:rect l="0" t="0" r="r" b="b"/>
            <a:pathLst>
              <a:path w="962" h="722">
                <a:moveTo>
                  <a:pt x="0" y="722"/>
                </a:moveTo>
                <a:lnTo>
                  <a:pt x="0" y="241"/>
                </a:lnTo>
                <a:lnTo>
                  <a:pt x="481" y="0"/>
                </a:lnTo>
                <a:lnTo>
                  <a:pt x="962" y="241"/>
                </a:lnTo>
                <a:lnTo>
                  <a:pt x="962" y="722"/>
                </a:lnTo>
              </a:path>
            </a:pathLst>
          </a:custGeom>
          <a:noFill/>
          <a:ln w="38100">
            <a:solidFill>
              <a:schemeClr val="tx1"/>
            </a:solidFill>
            <a:round/>
            <a:headEnd/>
            <a:tailEnd/>
          </a:ln>
          <a:effectLst/>
        </p:spPr>
        <p:txBody>
          <a:bodyPr/>
          <a:lstStyle/>
          <a:p>
            <a:endParaRPr lang="ja-JP" altLang="en-US"/>
          </a:p>
        </p:txBody>
      </p:sp>
      <p:sp>
        <p:nvSpPr>
          <p:cNvPr id="12306" name="Freeform 18"/>
          <p:cNvSpPr>
            <a:spLocks/>
          </p:cNvSpPr>
          <p:nvPr/>
        </p:nvSpPr>
        <p:spPr bwMode="auto">
          <a:xfrm rot="7200000">
            <a:off x="5176044" y="3055144"/>
            <a:ext cx="255588" cy="88900"/>
          </a:xfrm>
          <a:custGeom>
            <a:avLst/>
            <a:gdLst/>
            <a:ahLst/>
            <a:cxnLst>
              <a:cxn ang="0">
                <a:pos x="0" y="722"/>
              </a:cxn>
              <a:cxn ang="0">
                <a:pos x="0" y="241"/>
              </a:cxn>
              <a:cxn ang="0">
                <a:pos x="481" y="0"/>
              </a:cxn>
              <a:cxn ang="0">
                <a:pos x="962" y="241"/>
              </a:cxn>
              <a:cxn ang="0">
                <a:pos x="962" y="722"/>
              </a:cxn>
            </a:cxnLst>
            <a:rect l="0" t="0" r="r" b="b"/>
            <a:pathLst>
              <a:path w="962" h="722">
                <a:moveTo>
                  <a:pt x="0" y="722"/>
                </a:moveTo>
                <a:lnTo>
                  <a:pt x="0" y="241"/>
                </a:lnTo>
                <a:lnTo>
                  <a:pt x="481" y="0"/>
                </a:lnTo>
                <a:lnTo>
                  <a:pt x="962" y="241"/>
                </a:lnTo>
                <a:lnTo>
                  <a:pt x="962" y="722"/>
                </a:lnTo>
              </a:path>
            </a:pathLst>
          </a:custGeom>
          <a:noFill/>
          <a:ln w="38100">
            <a:solidFill>
              <a:schemeClr val="tx1"/>
            </a:solidFill>
            <a:round/>
            <a:headEnd/>
            <a:tailEnd/>
          </a:ln>
          <a:effectLst/>
        </p:spPr>
        <p:txBody>
          <a:bodyPr/>
          <a:lstStyle/>
          <a:p>
            <a:endParaRPr lang="ja-JP" altLang="en-US"/>
          </a:p>
        </p:txBody>
      </p:sp>
      <p:sp>
        <p:nvSpPr>
          <p:cNvPr id="12307" name="Freeform 19"/>
          <p:cNvSpPr>
            <a:spLocks/>
          </p:cNvSpPr>
          <p:nvPr/>
        </p:nvSpPr>
        <p:spPr bwMode="auto">
          <a:xfrm rot="27217178">
            <a:off x="5252244" y="2443957"/>
            <a:ext cx="255587" cy="88900"/>
          </a:xfrm>
          <a:custGeom>
            <a:avLst/>
            <a:gdLst/>
            <a:ahLst/>
            <a:cxnLst>
              <a:cxn ang="0">
                <a:pos x="0" y="722"/>
              </a:cxn>
              <a:cxn ang="0">
                <a:pos x="0" y="241"/>
              </a:cxn>
              <a:cxn ang="0">
                <a:pos x="481" y="0"/>
              </a:cxn>
              <a:cxn ang="0">
                <a:pos x="962" y="241"/>
              </a:cxn>
              <a:cxn ang="0">
                <a:pos x="962" y="722"/>
              </a:cxn>
            </a:cxnLst>
            <a:rect l="0" t="0" r="r" b="b"/>
            <a:pathLst>
              <a:path w="962" h="722">
                <a:moveTo>
                  <a:pt x="0" y="722"/>
                </a:moveTo>
                <a:lnTo>
                  <a:pt x="0" y="241"/>
                </a:lnTo>
                <a:lnTo>
                  <a:pt x="481" y="0"/>
                </a:lnTo>
                <a:lnTo>
                  <a:pt x="962" y="241"/>
                </a:lnTo>
                <a:lnTo>
                  <a:pt x="962" y="722"/>
                </a:lnTo>
              </a:path>
            </a:pathLst>
          </a:custGeom>
          <a:noFill/>
          <a:ln w="38100">
            <a:solidFill>
              <a:schemeClr val="tx1"/>
            </a:solidFill>
            <a:round/>
            <a:headEnd/>
            <a:tailEnd/>
          </a:ln>
          <a:effectLst/>
        </p:spPr>
        <p:txBody>
          <a:bodyPr/>
          <a:lstStyle/>
          <a:p>
            <a:endParaRPr lang="ja-JP" altLang="en-US"/>
          </a:p>
        </p:txBody>
      </p:sp>
      <p:sp>
        <p:nvSpPr>
          <p:cNvPr id="12308" name="Rectangle 20"/>
          <p:cNvSpPr>
            <a:spLocks noChangeArrowheads="1"/>
          </p:cNvSpPr>
          <p:nvPr/>
        </p:nvSpPr>
        <p:spPr bwMode="auto">
          <a:xfrm>
            <a:off x="0" y="0"/>
            <a:ext cx="9144000" cy="681038"/>
          </a:xfrm>
          <a:prstGeom prst="rect">
            <a:avLst/>
          </a:prstGeom>
          <a:solidFill>
            <a:schemeClr val="folHlink"/>
          </a:solidFill>
          <a:ln w="9525">
            <a:noFill/>
            <a:miter lim="800000"/>
            <a:headEnd/>
            <a:tailEnd/>
          </a:ln>
          <a:effectLst/>
        </p:spPr>
        <p:txBody>
          <a:bodyPr wrap="none" anchor="ctr"/>
          <a:lstStyle/>
          <a:p>
            <a:endParaRPr lang="ja-JP" altLang="en-US"/>
          </a:p>
        </p:txBody>
      </p:sp>
      <p:sp>
        <p:nvSpPr>
          <p:cNvPr id="12368" name="Text Box 80"/>
          <p:cNvSpPr txBox="1">
            <a:spLocks noChangeArrowheads="1"/>
          </p:cNvSpPr>
          <p:nvPr/>
        </p:nvSpPr>
        <p:spPr bwMode="auto">
          <a:xfrm>
            <a:off x="0" y="0"/>
            <a:ext cx="9144000" cy="701675"/>
          </a:xfrm>
          <a:prstGeom prst="rect">
            <a:avLst/>
          </a:prstGeom>
          <a:noFill/>
          <a:ln w="9525">
            <a:noFill/>
            <a:miter lim="800000"/>
            <a:headEnd/>
            <a:tailEnd/>
          </a:ln>
          <a:effectLst/>
        </p:spPr>
        <p:txBody>
          <a:bodyPr>
            <a:spAutoFit/>
          </a:bodyPr>
          <a:lstStyle/>
          <a:p>
            <a:pPr algn="just">
              <a:spcBef>
                <a:spcPct val="50000"/>
              </a:spcBef>
            </a:pPr>
            <a:r>
              <a:rPr lang="en-US" altLang="ja-JP" sz="1000">
                <a:latin typeface="Franklin Gothic Demi" pitchFamily="34" charset="0"/>
                <a:ea typeface="ＭＳ Ｐゴシック" charset="-128"/>
              </a:rPr>
              <a:t>The battlefield is relatively open and flat, rising slightly to the southwest. The most significant water feature is the Elbe River, which divides the battlefield through Dresden; the smaller Weisseritz and Landgraben Rivers run southwest off the Elbe, restricting movement between the three portions. Dresden and its suburbs are heavily fortified. Various small towns litter the terrain beyond Dresden. East of the city are the Great Garden and Blasewitz Woods, the only other major features. Overall, the key terrain consists of the Dresden bridges over the Elbe River, which control movement between the two sides.</a:t>
            </a:r>
          </a:p>
        </p:txBody>
      </p:sp>
      <p:sp>
        <p:nvSpPr>
          <p:cNvPr id="12398" name="Oval 110"/>
          <p:cNvSpPr>
            <a:spLocks noChangeArrowheads="1"/>
          </p:cNvSpPr>
          <p:nvPr/>
        </p:nvSpPr>
        <p:spPr bwMode="auto">
          <a:xfrm>
            <a:off x="6556375" y="4649788"/>
            <a:ext cx="304800" cy="304800"/>
          </a:xfrm>
          <a:prstGeom prst="ellipse">
            <a:avLst/>
          </a:prstGeom>
          <a:pattFill prst="dotGrid">
            <a:fgClr>
              <a:schemeClr val="tx2"/>
            </a:fgClr>
            <a:bgClr>
              <a:srgbClr val="C0C0C0"/>
            </a:bgClr>
          </a:pattFill>
          <a:ln w="19050">
            <a:solidFill>
              <a:schemeClr val="tx1"/>
            </a:solidFill>
            <a:prstDash val="sysDot"/>
            <a:round/>
            <a:headEnd/>
            <a:tailEnd/>
          </a:ln>
          <a:effectLst/>
        </p:spPr>
        <p:txBody>
          <a:bodyPr wrap="none" anchor="ctr"/>
          <a:lstStyle/>
          <a:p>
            <a:endParaRPr lang="ja-JP" altLang="en-US"/>
          </a:p>
        </p:txBody>
      </p:sp>
      <p:sp>
        <p:nvSpPr>
          <p:cNvPr id="12399" name="Text Box 111"/>
          <p:cNvSpPr txBox="1">
            <a:spLocks noChangeArrowheads="1"/>
          </p:cNvSpPr>
          <p:nvPr/>
        </p:nvSpPr>
        <p:spPr bwMode="auto">
          <a:xfrm>
            <a:off x="3808413" y="2665413"/>
            <a:ext cx="687387" cy="403225"/>
          </a:xfrm>
          <a:prstGeom prst="rect">
            <a:avLst/>
          </a:prstGeom>
          <a:solidFill>
            <a:schemeClr val="bg1">
              <a:alpha val="7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Dresden Old City</a:t>
            </a:r>
          </a:p>
        </p:txBody>
      </p:sp>
      <p:sp>
        <p:nvSpPr>
          <p:cNvPr id="12401" name="Text Box 113"/>
          <p:cNvSpPr txBox="1">
            <a:spLocks noChangeArrowheads="1"/>
          </p:cNvSpPr>
          <p:nvPr/>
        </p:nvSpPr>
        <p:spPr bwMode="auto">
          <a:xfrm>
            <a:off x="6403975" y="4956175"/>
            <a:ext cx="687388" cy="266700"/>
          </a:xfrm>
          <a:prstGeom prst="rect">
            <a:avLst/>
          </a:prstGeom>
          <a:solidFill>
            <a:schemeClr val="bg1">
              <a:alpha val="7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Leubnitz</a:t>
            </a:r>
          </a:p>
        </p:txBody>
      </p:sp>
      <p:sp>
        <p:nvSpPr>
          <p:cNvPr id="12402" name="Text Box 114"/>
          <p:cNvSpPr txBox="1">
            <a:spLocks noChangeArrowheads="1"/>
          </p:cNvSpPr>
          <p:nvPr/>
        </p:nvSpPr>
        <p:spPr bwMode="auto">
          <a:xfrm>
            <a:off x="2435225" y="4725988"/>
            <a:ext cx="609600" cy="266700"/>
          </a:xfrm>
          <a:prstGeom prst="rect">
            <a:avLst/>
          </a:prstGeom>
          <a:solidFill>
            <a:schemeClr val="bg1">
              <a:alpha val="7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Plauen</a:t>
            </a:r>
          </a:p>
        </p:txBody>
      </p:sp>
      <p:sp>
        <p:nvSpPr>
          <p:cNvPr id="12404" name="Text Box 116"/>
          <p:cNvSpPr txBox="1">
            <a:spLocks noChangeArrowheads="1"/>
          </p:cNvSpPr>
          <p:nvPr/>
        </p:nvSpPr>
        <p:spPr bwMode="auto">
          <a:xfrm>
            <a:off x="0" y="6362700"/>
            <a:ext cx="2052638" cy="495300"/>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altLang="ja-JP" sz="1200" b="1">
                <a:ea typeface="ＭＳ Ｐゴシック" charset="-128"/>
              </a:rPr>
              <a:t>Allied Army of Bohemia</a:t>
            </a:r>
          </a:p>
          <a:p>
            <a:pPr algn="ctr">
              <a:lnSpc>
                <a:spcPct val="75000"/>
              </a:lnSpc>
              <a:spcBef>
                <a:spcPct val="50000"/>
              </a:spcBef>
            </a:pPr>
            <a:r>
              <a:rPr lang="en-US" altLang="ja-JP" sz="1200">
                <a:ea typeface="ＭＳ Ｐゴシック" charset="-128"/>
              </a:rPr>
              <a:t>(Schwarzenberg)</a:t>
            </a:r>
          </a:p>
        </p:txBody>
      </p:sp>
      <p:sp>
        <p:nvSpPr>
          <p:cNvPr id="12407" name="Text Box 119"/>
          <p:cNvSpPr txBox="1">
            <a:spLocks noChangeArrowheads="1"/>
          </p:cNvSpPr>
          <p:nvPr/>
        </p:nvSpPr>
        <p:spPr bwMode="auto">
          <a:xfrm>
            <a:off x="7835900" y="701675"/>
            <a:ext cx="1308100" cy="495300"/>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altLang="ja-JP" sz="1200" b="1">
                <a:ea typeface="ＭＳ Ｐゴシック" charset="-128"/>
              </a:rPr>
              <a:t>Grande Armée</a:t>
            </a:r>
          </a:p>
          <a:p>
            <a:pPr algn="ctr">
              <a:lnSpc>
                <a:spcPct val="75000"/>
              </a:lnSpc>
              <a:spcBef>
                <a:spcPct val="50000"/>
              </a:spcBef>
            </a:pPr>
            <a:r>
              <a:rPr lang="en-US" altLang="ja-JP" sz="1200">
                <a:ea typeface="ＭＳ Ｐゴシック" charset="-128"/>
              </a:rPr>
              <a:t>(St-Cyr)</a:t>
            </a:r>
          </a:p>
        </p:txBody>
      </p:sp>
      <p:sp>
        <p:nvSpPr>
          <p:cNvPr id="12417" name="Text Box 129"/>
          <p:cNvSpPr txBox="1">
            <a:spLocks noChangeArrowheads="1"/>
          </p:cNvSpPr>
          <p:nvPr/>
        </p:nvSpPr>
        <p:spPr bwMode="auto">
          <a:xfrm>
            <a:off x="5487988" y="3581400"/>
            <a:ext cx="992187" cy="266700"/>
          </a:xfrm>
          <a:prstGeom prst="rect">
            <a:avLst/>
          </a:prstGeom>
          <a:solidFill>
            <a:schemeClr val="bg1">
              <a:alpha val="70000"/>
            </a:schemeClr>
          </a:solidFill>
          <a:ln w="38100">
            <a:solidFill>
              <a:srgbClr val="99CC00"/>
            </a:solidFill>
            <a:miter lim="800000"/>
            <a:headEnd/>
            <a:tailEnd/>
          </a:ln>
          <a:effectLst/>
        </p:spPr>
        <p:txBody>
          <a:bodyPr>
            <a:spAutoFit/>
          </a:bodyPr>
          <a:lstStyle/>
          <a:p>
            <a:pPr algn="ctr">
              <a:spcBef>
                <a:spcPct val="50000"/>
              </a:spcBef>
            </a:pPr>
            <a:r>
              <a:rPr lang="en-US" altLang="ja-JP" sz="900">
                <a:ea typeface="ＭＳ Ｐゴシック" charset="-128"/>
              </a:rPr>
              <a:t>Great Garden</a:t>
            </a:r>
          </a:p>
        </p:txBody>
      </p:sp>
      <p:pic>
        <p:nvPicPr>
          <p:cNvPr id="12418" name="Picture 130" descr="compass"/>
          <p:cNvPicPr>
            <a:picLocks noChangeAspect="1" noChangeArrowheads="1"/>
          </p:cNvPicPr>
          <p:nvPr/>
        </p:nvPicPr>
        <p:blipFill>
          <a:blip r:embed="rId3"/>
          <a:srcRect/>
          <a:stretch>
            <a:fillRect/>
          </a:stretch>
        </p:blipFill>
        <p:spPr bwMode="auto">
          <a:xfrm rot="19440000">
            <a:off x="0" y="1139825"/>
            <a:ext cx="352425" cy="515938"/>
          </a:xfrm>
          <a:prstGeom prst="rect">
            <a:avLst/>
          </a:prstGeom>
          <a:noFill/>
        </p:spPr>
      </p:pic>
      <p:sp>
        <p:nvSpPr>
          <p:cNvPr id="12420" name="Text Box 132"/>
          <p:cNvSpPr txBox="1">
            <a:spLocks noChangeArrowheads="1"/>
          </p:cNvSpPr>
          <p:nvPr/>
        </p:nvSpPr>
        <p:spPr bwMode="auto">
          <a:xfrm>
            <a:off x="4191000" y="4725988"/>
            <a:ext cx="685800" cy="266700"/>
          </a:xfrm>
          <a:prstGeom prst="rect">
            <a:avLst/>
          </a:prstGeom>
          <a:solidFill>
            <a:schemeClr val="bg1">
              <a:alpha val="7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Racknitz</a:t>
            </a:r>
          </a:p>
        </p:txBody>
      </p:sp>
      <p:sp>
        <p:nvSpPr>
          <p:cNvPr id="12422" name="Text Box 134"/>
          <p:cNvSpPr txBox="1">
            <a:spLocks noChangeArrowheads="1"/>
          </p:cNvSpPr>
          <p:nvPr/>
        </p:nvSpPr>
        <p:spPr bwMode="auto">
          <a:xfrm>
            <a:off x="4191000" y="5413375"/>
            <a:ext cx="685800" cy="403225"/>
          </a:xfrm>
          <a:prstGeom prst="rect">
            <a:avLst/>
          </a:prstGeom>
          <a:solidFill>
            <a:schemeClr val="bg1">
              <a:alpha val="70000"/>
            </a:schemeClr>
          </a:solidFill>
          <a:ln w="38100">
            <a:solidFill>
              <a:srgbClr val="990000"/>
            </a:solidFill>
            <a:miter lim="800000"/>
            <a:headEnd/>
            <a:tailEnd/>
          </a:ln>
          <a:effectLst/>
        </p:spPr>
        <p:txBody>
          <a:bodyPr>
            <a:spAutoFit/>
          </a:bodyPr>
          <a:lstStyle/>
          <a:p>
            <a:pPr algn="ctr">
              <a:spcBef>
                <a:spcPct val="50000"/>
              </a:spcBef>
            </a:pPr>
            <a:r>
              <a:rPr lang="en-US" altLang="ja-JP" sz="900">
                <a:ea typeface="ＭＳ Ｐゴシック" charset="-128"/>
              </a:rPr>
              <a:t>Racknitz Heights</a:t>
            </a:r>
          </a:p>
        </p:txBody>
      </p:sp>
      <p:sp>
        <p:nvSpPr>
          <p:cNvPr id="12423" name="Text Box 135"/>
          <p:cNvSpPr txBox="1">
            <a:spLocks noChangeArrowheads="1"/>
          </p:cNvSpPr>
          <p:nvPr/>
        </p:nvSpPr>
        <p:spPr bwMode="auto">
          <a:xfrm>
            <a:off x="3808413" y="1901825"/>
            <a:ext cx="687387" cy="403225"/>
          </a:xfrm>
          <a:prstGeom prst="rect">
            <a:avLst/>
          </a:prstGeom>
          <a:solidFill>
            <a:schemeClr val="bg1">
              <a:alpha val="7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Dresden New City</a:t>
            </a:r>
          </a:p>
        </p:txBody>
      </p:sp>
      <p:sp>
        <p:nvSpPr>
          <p:cNvPr id="12424" name="Text Box 136"/>
          <p:cNvSpPr txBox="1">
            <a:spLocks noChangeArrowheads="1"/>
          </p:cNvSpPr>
          <p:nvPr/>
        </p:nvSpPr>
        <p:spPr bwMode="auto">
          <a:xfrm>
            <a:off x="1900238" y="5413375"/>
            <a:ext cx="763587" cy="403225"/>
          </a:xfrm>
          <a:prstGeom prst="rect">
            <a:avLst/>
          </a:prstGeom>
          <a:solidFill>
            <a:schemeClr val="bg1">
              <a:alpha val="7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Weisseritz River</a:t>
            </a:r>
          </a:p>
        </p:txBody>
      </p:sp>
      <p:pic>
        <p:nvPicPr>
          <p:cNvPr id="12440" name="Picture 152" descr="MCSY00600_0000[1]"/>
          <p:cNvPicPr>
            <a:picLocks noChangeAspect="1" noChangeArrowheads="1"/>
          </p:cNvPicPr>
          <p:nvPr/>
        </p:nvPicPr>
        <p:blipFill>
          <a:blip r:embed="rId4">
            <a:lum bright="6000" contrast="48000"/>
          </a:blip>
          <a:srcRect/>
          <a:stretch>
            <a:fillRect/>
          </a:stretch>
        </p:blipFill>
        <p:spPr bwMode="auto">
          <a:xfrm>
            <a:off x="6251575" y="1139825"/>
            <a:ext cx="679450" cy="757238"/>
          </a:xfrm>
          <a:prstGeom prst="rect">
            <a:avLst/>
          </a:prstGeom>
          <a:noFill/>
        </p:spPr>
      </p:pic>
      <p:pic>
        <p:nvPicPr>
          <p:cNvPr id="12441" name="Picture 153" descr="MCSY00600_0000[1]"/>
          <p:cNvPicPr>
            <a:picLocks noChangeAspect="1" noChangeArrowheads="1"/>
          </p:cNvPicPr>
          <p:nvPr/>
        </p:nvPicPr>
        <p:blipFill>
          <a:blip r:embed="rId5">
            <a:lum bright="6000" contrast="48000"/>
          </a:blip>
          <a:srcRect/>
          <a:stretch>
            <a:fillRect/>
          </a:stretch>
        </p:blipFill>
        <p:spPr bwMode="auto">
          <a:xfrm>
            <a:off x="6708775" y="1444625"/>
            <a:ext cx="679450" cy="757238"/>
          </a:xfrm>
          <a:prstGeom prst="rect">
            <a:avLst/>
          </a:prstGeom>
          <a:noFill/>
        </p:spPr>
      </p:pic>
      <p:pic>
        <p:nvPicPr>
          <p:cNvPr id="12442" name="Picture 154" descr="MCSY00600_0000[1]"/>
          <p:cNvPicPr>
            <a:picLocks noChangeAspect="1" noChangeArrowheads="1"/>
          </p:cNvPicPr>
          <p:nvPr/>
        </p:nvPicPr>
        <p:blipFill>
          <a:blip r:embed="rId6">
            <a:lum bright="6000" contrast="60000"/>
          </a:blip>
          <a:srcRect/>
          <a:stretch>
            <a:fillRect/>
          </a:stretch>
        </p:blipFill>
        <p:spPr bwMode="auto">
          <a:xfrm>
            <a:off x="7091363" y="1749425"/>
            <a:ext cx="679450" cy="757238"/>
          </a:xfrm>
          <a:prstGeom prst="rect">
            <a:avLst/>
          </a:prstGeom>
          <a:noFill/>
        </p:spPr>
      </p:pic>
      <p:pic>
        <p:nvPicPr>
          <p:cNvPr id="12443" name="Picture 155" descr="MCSY00600_0000[1]"/>
          <p:cNvPicPr>
            <a:picLocks noChangeAspect="1" noChangeArrowheads="1"/>
          </p:cNvPicPr>
          <p:nvPr/>
        </p:nvPicPr>
        <p:blipFill>
          <a:blip r:embed="rId7">
            <a:lum bright="6000" contrast="48000"/>
          </a:blip>
          <a:srcRect/>
          <a:stretch>
            <a:fillRect/>
          </a:stretch>
        </p:blipFill>
        <p:spPr bwMode="auto">
          <a:xfrm>
            <a:off x="7472363" y="2055813"/>
            <a:ext cx="679450" cy="757237"/>
          </a:xfrm>
          <a:prstGeom prst="rect">
            <a:avLst/>
          </a:prstGeom>
          <a:noFill/>
        </p:spPr>
      </p:pic>
      <p:pic>
        <p:nvPicPr>
          <p:cNvPr id="12444" name="Picture 156" descr="MCSY00600_0000[1]"/>
          <p:cNvPicPr>
            <a:picLocks noChangeAspect="1" noChangeArrowheads="1"/>
          </p:cNvPicPr>
          <p:nvPr/>
        </p:nvPicPr>
        <p:blipFill>
          <a:blip r:embed="rId8">
            <a:lum bright="6000" contrast="48000"/>
          </a:blip>
          <a:srcRect/>
          <a:stretch>
            <a:fillRect/>
          </a:stretch>
        </p:blipFill>
        <p:spPr bwMode="auto">
          <a:xfrm>
            <a:off x="7854950" y="2360613"/>
            <a:ext cx="679450" cy="757237"/>
          </a:xfrm>
          <a:prstGeom prst="rect">
            <a:avLst/>
          </a:prstGeom>
          <a:noFill/>
        </p:spPr>
      </p:pic>
      <p:sp>
        <p:nvSpPr>
          <p:cNvPr id="12445" name="Oval 157"/>
          <p:cNvSpPr>
            <a:spLocks noChangeArrowheads="1"/>
          </p:cNvSpPr>
          <p:nvPr/>
        </p:nvSpPr>
        <p:spPr bwMode="auto">
          <a:xfrm>
            <a:off x="7243763" y="1444625"/>
            <a:ext cx="304800" cy="304800"/>
          </a:xfrm>
          <a:prstGeom prst="ellipse">
            <a:avLst/>
          </a:prstGeom>
          <a:pattFill prst="dotGrid">
            <a:fgClr>
              <a:schemeClr val="tx2"/>
            </a:fgClr>
            <a:bgClr>
              <a:srgbClr val="C0C0C0"/>
            </a:bgClr>
          </a:pattFill>
          <a:ln w="19050">
            <a:solidFill>
              <a:schemeClr val="tx1"/>
            </a:solidFill>
            <a:prstDash val="sysDot"/>
            <a:round/>
            <a:headEnd/>
            <a:tailEnd/>
          </a:ln>
          <a:effectLst/>
        </p:spPr>
        <p:txBody>
          <a:bodyPr wrap="none" anchor="ctr"/>
          <a:lstStyle/>
          <a:p>
            <a:endParaRPr lang="ja-JP" altLang="en-US"/>
          </a:p>
        </p:txBody>
      </p:sp>
      <p:sp>
        <p:nvSpPr>
          <p:cNvPr id="12446" name="Oval 158"/>
          <p:cNvSpPr>
            <a:spLocks noChangeArrowheads="1"/>
          </p:cNvSpPr>
          <p:nvPr/>
        </p:nvSpPr>
        <p:spPr bwMode="auto">
          <a:xfrm>
            <a:off x="6480175" y="2208213"/>
            <a:ext cx="304800" cy="304800"/>
          </a:xfrm>
          <a:prstGeom prst="ellipse">
            <a:avLst/>
          </a:prstGeom>
          <a:pattFill prst="dotGrid">
            <a:fgClr>
              <a:schemeClr val="tx2"/>
            </a:fgClr>
            <a:bgClr>
              <a:srgbClr val="C0C0C0"/>
            </a:bgClr>
          </a:pattFill>
          <a:ln w="19050">
            <a:solidFill>
              <a:schemeClr val="tx1"/>
            </a:solidFill>
            <a:prstDash val="sysDot"/>
            <a:round/>
            <a:headEnd/>
            <a:tailEnd/>
          </a:ln>
          <a:effectLst/>
        </p:spPr>
        <p:txBody>
          <a:bodyPr wrap="none" anchor="ctr"/>
          <a:lstStyle/>
          <a:p>
            <a:endParaRPr lang="ja-JP" altLang="en-US"/>
          </a:p>
        </p:txBody>
      </p:sp>
      <p:sp>
        <p:nvSpPr>
          <p:cNvPr id="12447" name="Oval 159"/>
          <p:cNvSpPr>
            <a:spLocks noChangeArrowheads="1"/>
          </p:cNvSpPr>
          <p:nvPr/>
        </p:nvSpPr>
        <p:spPr bwMode="auto">
          <a:xfrm>
            <a:off x="5945188" y="4040188"/>
            <a:ext cx="304800" cy="304800"/>
          </a:xfrm>
          <a:prstGeom prst="ellipse">
            <a:avLst/>
          </a:prstGeom>
          <a:pattFill prst="dotGrid">
            <a:fgClr>
              <a:schemeClr val="tx2"/>
            </a:fgClr>
            <a:bgClr>
              <a:srgbClr val="C0C0C0"/>
            </a:bgClr>
          </a:pattFill>
          <a:ln w="19050">
            <a:solidFill>
              <a:schemeClr val="tx1"/>
            </a:solidFill>
            <a:prstDash val="sysDot"/>
            <a:round/>
            <a:headEnd/>
            <a:tailEnd/>
          </a:ln>
          <a:effectLst/>
        </p:spPr>
        <p:txBody>
          <a:bodyPr wrap="none" anchor="ctr"/>
          <a:lstStyle/>
          <a:p>
            <a:endParaRPr lang="ja-JP" altLang="en-US"/>
          </a:p>
        </p:txBody>
      </p:sp>
      <p:sp>
        <p:nvSpPr>
          <p:cNvPr id="12448" name="Oval 160"/>
          <p:cNvSpPr>
            <a:spLocks noChangeArrowheads="1"/>
          </p:cNvSpPr>
          <p:nvPr/>
        </p:nvSpPr>
        <p:spPr bwMode="auto">
          <a:xfrm>
            <a:off x="450850" y="4573588"/>
            <a:ext cx="304800" cy="304800"/>
          </a:xfrm>
          <a:prstGeom prst="ellipse">
            <a:avLst/>
          </a:prstGeom>
          <a:pattFill prst="dotGrid">
            <a:fgClr>
              <a:schemeClr val="tx2"/>
            </a:fgClr>
            <a:bgClr>
              <a:srgbClr val="C0C0C0"/>
            </a:bgClr>
          </a:pattFill>
          <a:ln w="19050">
            <a:solidFill>
              <a:schemeClr val="tx1"/>
            </a:solidFill>
            <a:prstDash val="sysDot"/>
            <a:round/>
            <a:headEnd/>
            <a:tailEnd/>
          </a:ln>
          <a:effectLst/>
        </p:spPr>
        <p:txBody>
          <a:bodyPr wrap="none" anchor="ctr"/>
          <a:lstStyle/>
          <a:p>
            <a:endParaRPr lang="ja-JP" altLang="en-US"/>
          </a:p>
        </p:txBody>
      </p:sp>
      <p:sp>
        <p:nvSpPr>
          <p:cNvPr id="12449" name="Oval 161"/>
          <p:cNvSpPr>
            <a:spLocks noChangeArrowheads="1"/>
          </p:cNvSpPr>
          <p:nvPr/>
        </p:nvSpPr>
        <p:spPr bwMode="auto">
          <a:xfrm>
            <a:off x="1976438" y="3276600"/>
            <a:ext cx="304800" cy="304800"/>
          </a:xfrm>
          <a:prstGeom prst="ellipse">
            <a:avLst/>
          </a:prstGeom>
          <a:pattFill prst="dotGrid">
            <a:fgClr>
              <a:schemeClr val="tx2"/>
            </a:fgClr>
            <a:bgClr>
              <a:srgbClr val="C0C0C0"/>
            </a:bgClr>
          </a:pattFill>
          <a:ln w="19050">
            <a:solidFill>
              <a:schemeClr val="tx1"/>
            </a:solidFill>
            <a:prstDash val="sysDot"/>
            <a:round/>
            <a:headEnd/>
            <a:tailEnd/>
          </a:ln>
          <a:effectLst/>
        </p:spPr>
        <p:txBody>
          <a:bodyPr wrap="none" anchor="ctr"/>
          <a:lstStyle/>
          <a:p>
            <a:endParaRPr lang="ja-JP" altLang="en-US"/>
          </a:p>
        </p:txBody>
      </p:sp>
      <p:sp>
        <p:nvSpPr>
          <p:cNvPr id="12450" name="Oval 162"/>
          <p:cNvSpPr>
            <a:spLocks noChangeArrowheads="1"/>
          </p:cNvSpPr>
          <p:nvPr/>
        </p:nvSpPr>
        <p:spPr bwMode="auto">
          <a:xfrm>
            <a:off x="6784975" y="3048000"/>
            <a:ext cx="304800" cy="304800"/>
          </a:xfrm>
          <a:prstGeom prst="ellipse">
            <a:avLst/>
          </a:prstGeom>
          <a:pattFill prst="dotGrid">
            <a:fgClr>
              <a:schemeClr val="tx2"/>
            </a:fgClr>
            <a:bgClr>
              <a:srgbClr val="C0C0C0"/>
            </a:bgClr>
          </a:pattFill>
          <a:ln w="19050">
            <a:solidFill>
              <a:schemeClr val="tx1"/>
            </a:solidFill>
            <a:prstDash val="sysDot"/>
            <a:round/>
            <a:headEnd/>
            <a:tailEnd/>
          </a:ln>
          <a:effectLst/>
        </p:spPr>
        <p:txBody>
          <a:bodyPr wrap="none" anchor="ctr"/>
          <a:lstStyle/>
          <a:p>
            <a:endParaRPr lang="ja-JP" altLang="en-US"/>
          </a:p>
        </p:txBody>
      </p:sp>
      <p:sp>
        <p:nvSpPr>
          <p:cNvPr id="12451" name="Oval 163"/>
          <p:cNvSpPr>
            <a:spLocks noChangeArrowheads="1"/>
          </p:cNvSpPr>
          <p:nvPr/>
        </p:nvSpPr>
        <p:spPr bwMode="auto">
          <a:xfrm>
            <a:off x="220663" y="2360613"/>
            <a:ext cx="304800" cy="304800"/>
          </a:xfrm>
          <a:prstGeom prst="ellipse">
            <a:avLst/>
          </a:prstGeom>
          <a:pattFill prst="dotGrid">
            <a:fgClr>
              <a:schemeClr val="tx2"/>
            </a:fgClr>
            <a:bgClr>
              <a:srgbClr val="C0C0C0"/>
            </a:bgClr>
          </a:pattFill>
          <a:ln w="19050">
            <a:solidFill>
              <a:schemeClr val="tx1"/>
            </a:solidFill>
            <a:prstDash val="sysDot"/>
            <a:round/>
            <a:headEnd/>
            <a:tailEnd/>
          </a:ln>
          <a:effectLst/>
        </p:spPr>
        <p:txBody>
          <a:bodyPr wrap="none" anchor="ctr"/>
          <a:lstStyle/>
          <a:p>
            <a:endParaRPr lang="ja-JP" altLang="en-US"/>
          </a:p>
        </p:txBody>
      </p:sp>
      <p:sp>
        <p:nvSpPr>
          <p:cNvPr id="12452" name="Text Box 164"/>
          <p:cNvSpPr txBox="1">
            <a:spLocks noChangeArrowheads="1"/>
          </p:cNvSpPr>
          <p:nvPr/>
        </p:nvSpPr>
        <p:spPr bwMode="auto">
          <a:xfrm>
            <a:off x="7015163" y="1749425"/>
            <a:ext cx="763587" cy="266700"/>
          </a:xfrm>
          <a:prstGeom prst="rect">
            <a:avLst/>
          </a:prstGeom>
          <a:solidFill>
            <a:schemeClr val="bg1">
              <a:alpha val="7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Blasewitz</a:t>
            </a:r>
          </a:p>
        </p:txBody>
      </p:sp>
      <p:sp>
        <p:nvSpPr>
          <p:cNvPr id="12453" name="Text Box 165"/>
          <p:cNvSpPr txBox="1">
            <a:spLocks noChangeArrowheads="1"/>
          </p:cNvSpPr>
          <p:nvPr/>
        </p:nvSpPr>
        <p:spPr bwMode="auto">
          <a:xfrm>
            <a:off x="296863" y="4879975"/>
            <a:ext cx="611187" cy="266700"/>
          </a:xfrm>
          <a:prstGeom prst="rect">
            <a:avLst/>
          </a:prstGeom>
          <a:solidFill>
            <a:schemeClr val="bg1">
              <a:alpha val="7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Gorbitz</a:t>
            </a:r>
          </a:p>
        </p:txBody>
      </p:sp>
      <p:sp>
        <p:nvSpPr>
          <p:cNvPr id="12454" name="Text Box 166"/>
          <p:cNvSpPr txBox="1">
            <a:spLocks noChangeArrowheads="1"/>
          </p:cNvSpPr>
          <p:nvPr/>
        </p:nvSpPr>
        <p:spPr bwMode="auto">
          <a:xfrm>
            <a:off x="-7938" y="2665413"/>
            <a:ext cx="687388" cy="266700"/>
          </a:xfrm>
          <a:prstGeom prst="rect">
            <a:avLst/>
          </a:prstGeom>
          <a:solidFill>
            <a:schemeClr val="bg1">
              <a:alpha val="7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Priesnitz</a:t>
            </a:r>
          </a:p>
        </p:txBody>
      </p:sp>
      <p:sp>
        <p:nvSpPr>
          <p:cNvPr id="12455" name="Text Box 167"/>
          <p:cNvSpPr txBox="1">
            <a:spLocks noChangeArrowheads="1"/>
          </p:cNvSpPr>
          <p:nvPr/>
        </p:nvSpPr>
        <p:spPr bwMode="auto">
          <a:xfrm>
            <a:off x="6632575" y="3352800"/>
            <a:ext cx="609600" cy="266700"/>
          </a:xfrm>
          <a:prstGeom prst="rect">
            <a:avLst/>
          </a:prstGeom>
          <a:solidFill>
            <a:schemeClr val="bg1">
              <a:alpha val="7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Gruhna</a:t>
            </a:r>
          </a:p>
        </p:txBody>
      </p:sp>
      <p:sp>
        <p:nvSpPr>
          <p:cNvPr id="12456" name="Text Box 168"/>
          <p:cNvSpPr txBox="1">
            <a:spLocks noChangeArrowheads="1"/>
          </p:cNvSpPr>
          <p:nvPr/>
        </p:nvSpPr>
        <p:spPr bwMode="auto">
          <a:xfrm>
            <a:off x="6251575" y="2513013"/>
            <a:ext cx="687388" cy="266700"/>
          </a:xfrm>
          <a:prstGeom prst="rect">
            <a:avLst/>
          </a:prstGeom>
          <a:solidFill>
            <a:schemeClr val="bg1">
              <a:alpha val="7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Striesen</a:t>
            </a:r>
          </a:p>
        </p:txBody>
      </p:sp>
      <p:sp>
        <p:nvSpPr>
          <p:cNvPr id="12457" name="Text Box 169"/>
          <p:cNvSpPr txBox="1">
            <a:spLocks noChangeArrowheads="1"/>
          </p:cNvSpPr>
          <p:nvPr/>
        </p:nvSpPr>
        <p:spPr bwMode="auto">
          <a:xfrm>
            <a:off x="5716588" y="4344988"/>
            <a:ext cx="687387" cy="266700"/>
          </a:xfrm>
          <a:prstGeom prst="rect">
            <a:avLst/>
          </a:prstGeom>
          <a:solidFill>
            <a:schemeClr val="bg1">
              <a:alpha val="7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Strehlen</a:t>
            </a:r>
          </a:p>
        </p:txBody>
      </p:sp>
      <p:sp>
        <p:nvSpPr>
          <p:cNvPr id="12458" name="Text Box 170"/>
          <p:cNvSpPr txBox="1">
            <a:spLocks noChangeArrowheads="1"/>
          </p:cNvSpPr>
          <p:nvPr/>
        </p:nvSpPr>
        <p:spPr bwMode="auto">
          <a:xfrm>
            <a:off x="1747838" y="3581400"/>
            <a:ext cx="687387" cy="266700"/>
          </a:xfrm>
          <a:prstGeom prst="rect">
            <a:avLst/>
          </a:prstGeom>
          <a:solidFill>
            <a:schemeClr val="bg1">
              <a:alpha val="7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Lobtans</a:t>
            </a:r>
          </a:p>
        </p:txBody>
      </p:sp>
      <p:sp>
        <p:nvSpPr>
          <p:cNvPr id="12459" name="Text Box 171"/>
          <p:cNvSpPr txBox="1">
            <a:spLocks noChangeArrowheads="1"/>
          </p:cNvSpPr>
          <p:nvPr/>
        </p:nvSpPr>
        <p:spPr bwMode="auto">
          <a:xfrm>
            <a:off x="7396163" y="2284413"/>
            <a:ext cx="763587" cy="403225"/>
          </a:xfrm>
          <a:prstGeom prst="rect">
            <a:avLst/>
          </a:prstGeom>
          <a:solidFill>
            <a:schemeClr val="bg1">
              <a:alpha val="70000"/>
            </a:schemeClr>
          </a:solidFill>
          <a:ln w="38100">
            <a:solidFill>
              <a:srgbClr val="99CC00"/>
            </a:solidFill>
            <a:miter lim="800000"/>
            <a:headEnd/>
            <a:tailEnd/>
          </a:ln>
          <a:effectLst/>
        </p:spPr>
        <p:txBody>
          <a:bodyPr>
            <a:spAutoFit/>
          </a:bodyPr>
          <a:lstStyle/>
          <a:p>
            <a:pPr algn="ctr">
              <a:spcBef>
                <a:spcPct val="50000"/>
              </a:spcBef>
            </a:pPr>
            <a:r>
              <a:rPr lang="en-US" altLang="ja-JP" sz="900">
                <a:ea typeface="ＭＳ Ｐゴシック" charset="-128"/>
              </a:rPr>
              <a:t>Blasewitz Woods</a:t>
            </a:r>
          </a:p>
        </p:txBody>
      </p:sp>
      <p:sp>
        <p:nvSpPr>
          <p:cNvPr id="12421" name="Text Box 133"/>
          <p:cNvSpPr txBox="1">
            <a:spLocks noChangeArrowheads="1"/>
          </p:cNvSpPr>
          <p:nvPr/>
        </p:nvSpPr>
        <p:spPr bwMode="auto">
          <a:xfrm>
            <a:off x="6099175" y="985838"/>
            <a:ext cx="839788" cy="266700"/>
          </a:xfrm>
          <a:prstGeom prst="rect">
            <a:avLst/>
          </a:prstGeom>
          <a:solidFill>
            <a:schemeClr val="bg1">
              <a:alpha val="7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Elbe River</a:t>
            </a:r>
          </a:p>
        </p:txBody>
      </p:sp>
      <p:grpSp>
        <p:nvGrpSpPr>
          <p:cNvPr id="12470" name="Group 182"/>
          <p:cNvGrpSpPr>
            <a:grpSpLocks/>
          </p:cNvGrpSpPr>
          <p:nvPr/>
        </p:nvGrpSpPr>
        <p:grpSpPr bwMode="auto">
          <a:xfrm>
            <a:off x="-84138" y="693738"/>
            <a:ext cx="2060576" cy="431800"/>
            <a:chOff x="-53" y="437"/>
            <a:chExt cx="1298" cy="272"/>
          </a:xfrm>
        </p:grpSpPr>
        <p:sp>
          <p:nvSpPr>
            <p:cNvPr id="12461" name="Rectangle 173"/>
            <p:cNvSpPr>
              <a:spLocks noChangeArrowheads="1"/>
            </p:cNvSpPr>
            <p:nvPr/>
          </p:nvSpPr>
          <p:spPr bwMode="auto">
            <a:xfrm>
              <a:off x="0" y="437"/>
              <a:ext cx="1245" cy="272"/>
            </a:xfrm>
            <a:prstGeom prst="rect">
              <a:avLst/>
            </a:prstGeom>
            <a:solidFill>
              <a:schemeClr val="bg1"/>
            </a:solidFill>
            <a:ln w="25400">
              <a:solidFill>
                <a:schemeClr val="tx1"/>
              </a:solidFill>
              <a:miter lim="800000"/>
              <a:headEnd/>
              <a:tailEnd/>
            </a:ln>
            <a:effectLst/>
          </p:spPr>
          <p:txBody>
            <a:bodyPr wrap="none" anchor="ctr"/>
            <a:lstStyle/>
            <a:p>
              <a:endParaRPr lang="ja-JP" altLang="en-US"/>
            </a:p>
          </p:txBody>
        </p:sp>
        <p:sp>
          <p:nvSpPr>
            <p:cNvPr id="12462" name="Line 174"/>
            <p:cNvSpPr>
              <a:spLocks noChangeShapeType="1"/>
            </p:cNvSpPr>
            <p:nvPr/>
          </p:nvSpPr>
          <p:spPr bwMode="auto">
            <a:xfrm rot="-5400000">
              <a:off x="605" y="115"/>
              <a:ext cx="0" cy="1051"/>
            </a:xfrm>
            <a:prstGeom prst="line">
              <a:avLst/>
            </a:prstGeom>
            <a:noFill/>
            <a:ln w="25400">
              <a:solidFill>
                <a:schemeClr val="tx1"/>
              </a:solidFill>
              <a:round/>
              <a:headEnd/>
              <a:tailEnd/>
            </a:ln>
            <a:effectLst/>
          </p:spPr>
          <p:txBody>
            <a:bodyPr/>
            <a:lstStyle/>
            <a:p>
              <a:endParaRPr lang="ja-JP" altLang="en-US"/>
            </a:p>
          </p:txBody>
        </p:sp>
        <p:sp>
          <p:nvSpPr>
            <p:cNvPr id="12463" name="Line 175"/>
            <p:cNvSpPr>
              <a:spLocks noChangeShapeType="1"/>
            </p:cNvSpPr>
            <p:nvPr/>
          </p:nvSpPr>
          <p:spPr bwMode="auto">
            <a:xfrm rot="-5400000">
              <a:off x="568" y="614"/>
              <a:ext cx="68" cy="0"/>
            </a:xfrm>
            <a:prstGeom prst="line">
              <a:avLst/>
            </a:prstGeom>
            <a:noFill/>
            <a:ln w="25400">
              <a:solidFill>
                <a:schemeClr val="tx1"/>
              </a:solidFill>
              <a:round/>
              <a:headEnd/>
              <a:tailEnd/>
            </a:ln>
            <a:effectLst/>
          </p:spPr>
          <p:txBody>
            <a:bodyPr/>
            <a:lstStyle/>
            <a:p>
              <a:endParaRPr lang="ja-JP" altLang="en-US"/>
            </a:p>
          </p:txBody>
        </p:sp>
        <p:sp>
          <p:nvSpPr>
            <p:cNvPr id="12464" name="Line 176"/>
            <p:cNvSpPr>
              <a:spLocks noChangeShapeType="1"/>
            </p:cNvSpPr>
            <p:nvPr/>
          </p:nvSpPr>
          <p:spPr bwMode="auto">
            <a:xfrm rot="-5400000">
              <a:off x="1094" y="614"/>
              <a:ext cx="68" cy="0"/>
            </a:xfrm>
            <a:prstGeom prst="line">
              <a:avLst/>
            </a:prstGeom>
            <a:noFill/>
            <a:ln w="25400">
              <a:solidFill>
                <a:schemeClr val="tx1"/>
              </a:solidFill>
              <a:round/>
              <a:headEnd/>
              <a:tailEnd/>
            </a:ln>
            <a:effectLst/>
          </p:spPr>
          <p:txBody>
            <a:bodyPr/>
            <a:lstStyle/>
            <a:p>
              <a:endParaRPr lang="ja-JP" altLang="en-US"/>
            </a:p>
          </p:txBody>
        </p:sp>
        <p:sp>
          <p:nvSpPr>
            <p:cNvPr id="12465" name="Line 177"/>
            <p:cNvSpPr>
              <a:spLocks noChangeShapeType="1"/>
            </p:cNvSpPr>
            <p:nvPr/>
          </p:nvSpPr>
          <p:spPr bwMode="auto">
            <a:xfrm rot="-5400000">
              <a:off x="49" y="613"/>
              <a:ext cx="68" cy="0"/>
            </a:xfrm>
            <a:prstGeom prst="line">
              <a:avLst/>
            </a:prstGeom>
            <a:noFill/>
            <a:ln w="25400">
              <a:solidFill>
                <a:schemeClr val="tx1"/>
              </a:solidFill>
              <a:round/>
              <a:headEnd/>
              <a:tailEnd/>
            </a:ln>
            <a:effectLst/>
          </p:spPr>
          <p:txBody>
            <a:bodyPr/>
            <a:lstStyle/>
            <a:p>
              <a:endParaRPr lang="ja-JP" altLang="en-US"/>
            </a:p>
          </p:txBody>
        </p:sp>
        <p:sp>
          <p:nvSpPr>
            <p:cNvPr id="12466" name="Text Box 178"/>
            <p:cNvSpPr txBox="1">
              <a:spLocks noChangeArrowheads="1"/>
            </p:cNvSpPr>
            <p:nvPr/>
          </p:nvSpPr>
          <p:spPr bwMode="auto">
            <a:xfrm>
              <a:off x="-53" y="437"/>
              <a:ext cx="218" cy="154"/>
            </a:xfrm>
            <a:prstGeom prst="rect">
              <a:avLst/>
            </a:prstGeom>
            <a:noFill/>
            <a:ln w="9525">
              <a:noFill/>
              <a:miter lim="800000"/>
              <a:headEnd/>
              <a:tailEnd/>
            </a:ln>
            <a:effectLst/>
          </p:spPr>
          <p:txBody>
            <a:bodyPr>
              <a:spAutoFit/>
            </a:bodyPr>
            <a:lstStyle/>
            <a:p>
              <a:pPr algn="ctr">
                <a:spcBef>
                  <a:spcPct val="50000"/>
                </a:spcBef>
              </a:pPr>
              <a:r>
                <a:rPr lang="en-CA" sz="1000"/>
                <a:t>  0 </a:t>
              </a:r>
            </a:p>
          </p:txBody>
        </p:sp>
        <p:sp>
          <p:nvSpPr>
            <p:cNvPr id="12467" name="Text Box 179"/>
            <p:cNvSpPr txBox="1">
              <a:spLocks noChangeArrowheads="1"/>
            </p:cNvSpPr>
            <p:nvPr/>
          </p:nvSpPr>
          <p:spPr bwMode="auto">
            <a:xfrm>
              <a:off x="389" y="437"/>
              <a:ext cx="423" cy="154"/>
            </a:xfrm>
            <a:prstGeom prst="rect">
              <a:avLst/>
            </a:prstGeom>
            <a:noFill/>
            <a:ln w="9525">
              <a:noFill/>
              <a:miter lim="800000"/>
              <a:headEnd/>
              <a:tailEnd/>
            </a:ln>
            <a:effectLst/>
          </p:spPr>
          <p:txBody>
            <a:bodyPr>
              <a:spAutoFit/>
            </a:bodyPr>
            <a:lstStyle/>
            <a:p>
              <a:pPr algn="ctr">
                <a:spcBef>
                  <a:spcPct val="50000"/>
                </a:spcBef>
              </a:pPr>
              <a:r>
                <a:rPr lang="en-CA" sz="1000"/>
                <a:t>1</a:t>
              </a:r>
            </a:p>
          </p:txBody>
        </p:sp>
        <p:sp>
          <p:nvSpPr>
            <p:cNvPr id="12468" name="Text Box 180"/>
            <p:cNvSpPr txBox="1">
              <a:spLocks noChangeArrowheads="1"/>
            </p:cNvSpPr>
            <p:nvPr/>
          </p:nvSpPr>
          <p:spPr bwMode="auto">
            <a:xfrm>
              <a:off x="886" y="437"/>
              <a:ext cx="359" cy="154"/>
            </a:xfrm>
            <a:prstGeom prst="rect">
              <a:avLst/>
            </a:prstGeom>
            <a:noFill/>
            <a:ln w="9525">
              <a:noFill/>
              <a:miter lim="800000"/>
              <a:headEnd/>
              <a:tailEnd/>
            </a:ln>
            <a:effectLst/>
          </p:spPr>
          <p:txBody>
            <a:bodyPr>
              <a:spAutoFit/>
            </a:bodyPr>
            <a:lstStyle/>
            <a:p>
              <a:pPr algn="r">
                <a:spcBef>
                  <a:spcPct val="50000"/>
                </a:spcBef>
              </a:pPr>
              <a:r>
                <a:rPr lang="en-CA" sz="1000"/>
                <a:t> 2 km</a:t>
              </a:r>
            </a:p>
          </p:txBody>
        </p:sp>
      </p:grpSp>
      <p:sp>
        <p:nvSpPr>
          <p:cNvPr id="12471" name="Text Box 183"/>
          <p:cNvSpPr txBox="1">
            <a:spLocks noChangeArrowheads="1"/>
          </p:cNvSpPr>
          <p:nvPr/>
        </p:nvSpPr>
        <p:spPr bwMode="auto">
          <a:xfrm>
            <a:off x="5335588" y="5260975"/>
            <a:ext cx="839787" cy="403225"/>
          </a:xfrm>
          <a:prstGeom prst="rect">
            <a:avLst/>
          </a:prstGeom>
          <a:solidFill>
            <a:schemeClr val="bg1">
              <a:alpha val="7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Landgraben River</a:t>
            </a:r>
          </a:p>
        </p:txBody>
      </p:sp>
    </p:spTree>
  </p:cSld>
  <p:clrMapOvr>
    <a:masterClrMapping/>
  </p:clrMapOvr>
  <p:transition spd="slow">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3" name="Rectangle 5"/>
          <p:cNvSpPr>
            <a:spLocks noChangeArrowheads="1"/>
          </p:cNvSpPr>
          <p:nvPr/>
        </p:nvSpPr>
        <p:spPr bwMode="auto">
          <a:xfrm>
            <a:off x="0" y="0"/>
            <a:ext cx="9144000" cy="6858000"/>
          </a:xfrm>
          <a:prstGeom prst="rect">
            <a:avLst/>
          </a:prstGeom>
          <a:solidFill>
            <a:srgbClr val="99CC00">
              <a:alpha val="89999"/>
            </a:srgbClr>
          </a:solidFill>
          <a:ln w="9525">
            <a:noFill/>
            <a:miter lim="800000"/>
            <a:headEnd/>
            <a:tailEnd/>
          </a:ln>
          <a:effectLst/>
        </p:spPr>
        <p:txBody>
          <a:bodyPr wrap="none" anchor="ctr"/>
          <a:lstStyle/>
          <a:p>
            <a:pPr algn="ctr"/>
            <a:endParaRPr lang="en-CA"/>
          </a:p>
        </p:txBody>
      </p:sp>
      <p:sp>
        <p:nvSpPr>
          <p:cNvPr id="2241" name="Freeform 193"/>
          <p:cNvSpPr>
            <a:spLocks/>
          </p:cNvSpPr>
          <p:nvPr/>
        </p:nvSpPr>
        <p:spPr bwMode="auto">
          <a:xfrm>
            <a:off x="-2387600" y="1889125"/>
            <a:ext cx="13828713" cy="5980113"/>
          </a:xfrm>
          <a:custGeom>
            <a:avLst/>
            <a:gdLst/>
            <a:ahLst/>
            <a:cxnLst>
              <a:cxn ang="0">
                <a:pos x="1739" y="441"/>
              </a:cxn>
              <a:cxn ang="0">
                <a:pos x="2268" y="826"/>
              </a:cxn>
              <a:cxn ang="0">
                <a:pos x="2461" y="970"/>
              </a:cxn>
              <a:cxn ang="0">
                <a:pos x="2413" y="537"/>
              </a:cxn>
              <a:cxn ang="0">
                <a:pos x="2701" y="489"/>
              </a:cxn>
              <a:cxn ang="0">
                <a:pos x="2990" y="826"/>
              </a:cxn>
              <a:cxn ang="0">
                <a:pos x="2990" y="1258"/>
              </a:cxn>
              <a:cxn ang="0">
                <a:pos x="3086" y="1643"/>
              </a:cxn>
              <a:cxn ang="0">
                <a:pos x="3134" y="2028"/>
              </a:cxn>
              <a:cxn ang="0">
                <a:pos x="3058" y="2182"/>
              </a:cxn>
              <a:cxn ang="0">
                <a:pos x="2749" y="2461"/>
              </a:cxn>
              <a:cxn ang="0">
                <a:pos x="2461" y="2797"/>
              </a:cxn>
              <a:cxn ang="0">
                <a:pos x="2152" y="3256"/>
              </a:cxn>
              <a:cxn ang="0">
                <a:pos x="2893" y="2749"/>
              </a:cxn>
              <a:cxn ang="0">
                <a:pos x="2990" y="2461"/>
              </a:cxn>
              <a:cxn ang="0">
                <a:pos x="3328" y="2086"/>
              </a:cxn>
              <a:cxn ang="0">
                <a:pos x="3208" y="1828"/>
              </a:cxn>
              <a:cxn ang="0">
                <a:pos x="3280" y="1612"/>
              </a:cxn>
              <a:cxn ang="0">
                <a:pos x="3759" y="1787"/>
              </a:cxn>
              <a:cxn ang="0">
                <a:pos x="3903" y="2268"/>
              </a:cxn>
              <a:cxn ang="0">
                <a:pos x="3807" y="2653"/>
              </a:cxn>
              <a:cxn ang="0">
                <a:pos x="3256" y="3130"/>
              </a:cxn>
              <a:cxn ang="0">
                <a:pos x="3326" y="3278"/>
              </a:cxn>
              <a:cxn ang="0">
                <a:pos x="3663" y="2989"/>
              </a:cxn>
              <a:cxn ang="0">
                <a:pos x="3951" y="2701"/>
              </a:cxn>
              <a:cxn ang="0">
                <a:pos x="3999" y="2268"/>
              </a:cxn>
              <a:cxn ang="0">
                <a:pos x="4047" y="1884"/>
              </a:cxn>
              <a:cxn ang="0">
                <a:pos x="4288" y="1739"/>
              </a:cxn>
              <a:cxn ang="0">
                <a:pos x="4528" y="1643"/>
              </a:cxn>
              <a:cxn ang="0">
                <a:pos x="5057" y="1643"/>
              </a:cxn>
              <a:cxn ang="0">
                <a:pos x="5153" y="2076"/>
              </a:cxn>
              <a:cxn ang="0">
                <a:pos x="4817" y="2509"/>
              </a:cxn>
              <a:cxn ang="0">
                <a:pos x="4624" y="2941"/>
              </a:cxn>
              <a:cxn ang="0">
                <a:pos x="4672" y="3230"/>
              </a:cxn>
              <a:cxn ang="0">
                <a:pos x="4721" y="3038"/>
              </a:cxn>
              <a:cxn ang="0">
                <a:pos x="4840" y="2656"/>
              </a:cxn>
              <a:cxn ang="0">
                <a:pos x="5105" y="2316"/>
              </a:cxn>
              <a:cxn ang="0">
                <a:pos x="5394" y="2028"/>
              </a:cxn>
              <a:cxn ang="0">
                <a:pos x="5656" y="1852"/>
              </a:cxn>
              <a:cxn ang="0">
                <a:pos x="5875" y="1739"/>
              </a:cxn>
              <a:cxn ang="0">
                <a:pos x="6403" y="1643"/>
              </a:cxn>
              <a:cxn ang="0">
                <a:pos x="6568" y="2080"/>
              </a:cxn>
              <a:cxn ang="0">
                <a:pos x="6355" y="2028"/>
              </a:cxn>
              <a:cxn ang="0">
                <a:pos x="6452" y="2220"/>
              </a:cxn>
              <a:cxn ang="0">
                <a:pos x="6596" y="2412"/>
              </a:cxn>
              <a:cxn ang="0">
                <a:pos x="6932" y="2124"/>
              </a:cxn>
              <a:cxn ang="0">
                <a:pos x="7317" y="2028"/>
              </a:cxn>
              <a:cxn ang="0">
                <a:pos x="7654" y="2172"/>
              </a:cxn>
              <a:cxn ang="0">
                <a:pos x="1018" y="3086"/>
              </a:cxn>
              <a:cxn ang="0">
                <a:pos x="1451" y="441"/>
              </a:cxn>
            </a:cxnLst>
            <a:rect l="0" t="0" r="r" b="b"/>
            <a:pathLst>
              <a:path w="8711" h="3767">
                <a:moveTo>
                  <a:pt x="1451" y="441"/>
                </a:moveTo>
                <a:cubicBezTo>
                  <a:pt x="1491" y="441"/>
                  <a:pt x="1659" y="393"/>
                  <a:pt x="1739" y="441"/>
                </a:cubicBezTo>
                <a:cubicBezTo>
                  <a:pt x="1819" y="489"/>
                  <a:pt x="1844" y="666"/>
                  <a:pt x="1932" y="730"/>
                </a:cubicBezTo>
                <a:cubicBezTo>
                  <a:pt x="2020" y="794"/>
                  <a:pt x="2196" y="778"/>
                  <a:pt x="2268" y="826"/>
                </a:cubicBezTo>
                <a:cubicBezTo>
                  <a:pt x="2340" y="874"/>
                  <a:pt x="2333" y="994"/>
                  <a:pt x="2365" y="1018"/>
                </a:cubicBezTo>
                <a:cubicBezTo>
                  <a:pt x="2397" y="1042"/>
                  <a:pt x="2445" y="1018"/>
                  <a:pt x="2461" y="970"/>
                </a:cubicBezTo>
                <a:cubicBezTo>
                  <a:pt x="2477" y="922"/>
                  <a:pt x="2469" y="802"/>
                  <a:pt x="2461" y="730"/>
                </a:cubicBezTo>
                <a:cubicBezTo>
                  <a:pt x="2453" y="658"/>
                  <a:pt x="2405" y="585"/>
                  <a:pt x="2413" y="537"/>
                </a:cubicBezTo>
                <a:cubicBezTo>
                  <a:pt x="2421" y="489"/>
                  <a:pt x="2461" y="449"/>
                  <a:pt x="2509" y="441"/>
                </a:cubicBezTo>
                <a:cubicBezTo>
                  <a:pt x="2557" y="433"/>
                  <a:pt x="2637" y="457"/>
                  <a:pt x="2701" y="489"/>
                </a:cubicBezTo>
                <a:cubicBezTo>
                  <a:pt x="2765" y="521"/>
                  <a:pt x="2845" y="577"/>
                  <a:pt x="2893" y="633"/>
                </a:cubicBezTo>
                <a:cubicBezTo>
                  <a:pt x="2941" y="689"/>
                  <a:pt x="2982" y="746"/>
                  <a:pt x="2990" y="826"/>
                </a:cubicBezTo>
                <a:cubicBezTo>
                  <a:pt x="2998" y="906"/>
                  <a:pt x="2942" y="1042"/>
                  <a:pt x="2942" y="1114"/>
                </a:cubicBezTo>
                <a:cubicBezTo>
                  <a:pt x="2942" y="1186"/>
                  <a:pt x="2974" y="1202"/>
                  <a:pt x="2990" y="1258"/>
                </a:cubicBezTo>
                <a:cubicBezTo>
                  <a:pt x="3006" y="1314"/>
                  <a:pt x="3022" y="1387"/>
                  <a:pt x="3038" y="1451"/>
                </a:cubicBezTo>
                <a:cubicBezTo>
                  <a:pt x="3054" y="1515"/>
                  <a:pt x="3078" y="1595"/>
                  <a:pt x="3086" y="1643"/>
                </a:cubicBezTo>
                <a:cubicBezTo>
                  <a:pt x="3094" y="1691"/>
                  <a:pt x="3078" y="1675"/>
                  <a:pt x="3086" y="1739"/>
                </a:cubicBezTo>
                <a:cubicBezTo>
                  <a:pt x="3094" y="1803"/>
                  <a:pt x="3122" y="1966"/>
                  <a:pt x="3134" y="2028"/>
                </a:cubicBezTo>
                <a:cubicBezTo>
                  <a:pt x="3146" y="2090"/>
                  <a:pt x="3173" y="2084"/>
                  <a:pt x="3160" y="2110"/>
                </a:cubicBezTo>
                <a:cubicBezTo>
                  <a:pt x="3147" y="2136"/>
                  <a:pt x="3095" y="2166"/>
                  <a:pt x="3058" y="2182"/>
                </a:cubicBezTo>
                <a:cubicBezTo>
                  <a:pt x="3021" y="2198"/>
                  <a:pt x="2989" y="2160"/>
                  <a:pt x="2938" y="2206"/>
                </a:cubicBezTo>
                <a:cubicBezTo>
                  <a:pt x="2887" y="2252"/>
                  <a:pt x="2796" y="2387"/>
                  <a:pt x="2749" y="2461"/>
                </a:cubicBezTo>
                <a:cubicBezTo>
                  <a:pt x="2702" y="2535"/>
                  <a:pt x="2701" y="2597"/>
                  <a:pt x="2653" y="2653"/>
                </a:cubicBezTo>
                <a:cubicBezTo>
                  <a:pt x="2605" y="2709"/>
                  <a:pt x="2517" y="2733"/>
                  <a:pt x="2461" y="2797"/>
                </a:cubicBezTo>
                <a:cubicBezTo>
                  <a:pt x="2405" y="2861"/>
                  <a:pt x="2368" y="2962"/>
                  <a:pt x="2316" y="3038"/>
                </a:cubicBezTo>
                <a:cubicBezTo>
                  <a:pt x="2264" y="3114"/>
                  <a:pt x="2080" y="3280"/>
                  <a:pt x="2152" y="3256"/>
                </a:cubicBezTo>
                <a:cubicBezTo>
                  <a:pt x="2224" y="3232"/>
                  <a:pt x="2626" y="2977"/>
                  <a:pt x="2749" y="2893"/>
                </a:cubicBezTo>
                <a:cubicBezTo>
                  <a:pt x="2872" y="2809"/>
                  <a:pt x="2877" y="2797"/>
                  <a:pt x="2893" y="2749"/>
                </a:cubicBezTo>
                <a:cubicBezTo>
                  <a:pt x="2909" y="2701"/>
                  <a:pt x="2829" y="2653"/>
                  <a:pt x="2845" y="2605"/>
                </a:cubicBezTo>
                <a:cubicBezTo>
                  <a:pt x="2861" y="2557"/>
                  <a:pt x="2926" y="2525"/>
                  <a:pt x="2990" y="2461"/>
                </a:cubicBezTo>
                <a:cubicBezTo>
                  <a:pt x="3054" y="2397"/>
                  <a:pt x="3174" y="2282"/>
                  <a:pt x="3230" y="2220"/>
                </a:cubicBezTo>
                <a:cubicBezTo>
                  <a:pt x="3286" y="2158"/>
                  <a:pt x="3320" y="2126"/>
                  <a:pt x="3328" y="2086"/>
                </a:cubicBezTo>
                <a:cubicBezTo>
                  <a:pt x="3336" y="2046"/>
                  <a:pt x="3298" y="2023"/>
                  <a:pt x="3278" y="1980"/>
                </a:cubicBezTo>
                <a:cubicBezTo>
                  <a:pt x="3258" y="1937"/>
                  <a:pt x="3222" y="1888"/>
                  <a:pt x="3208" y="1828"/>
                </a:cubicBezTo>
                <a:cubicBezTo>
                  <a:pt x="3194" y="1768"/>
                  <a:pt x="3184" y="1654"/>
                  <a:pt x="3196" y="1618"/>
                </a:cubicBezTo>
                <a:cubicBezTo>
                  <a:pt x="3208" y="1582"/>
                  <a:pt x="3226" y="1597"/>
                  <a:pt x="3280" y="1612"/>
                </a:cubicBezTo>
                <a:cubicBezTo>
                  <a:pt x="3334" y="1627"/>
                  <a:pt x="3440" y="1679"/>
                  <a:pt x="3520" y="1708"/>
                </a:cubicBezTo>
                <a:cubicBezTo>
                  <a:pt x="3600" y="1737"/>
                  <a:pt x="3703" y="1742"/>
                  <a:pt x="3759" y="1787"/>
                </a:cubicBezTo>
                <a:cubicBezTo>
                  <a:pt x="3815" y="1832"/>
                  <a:pt x="3831" y="1900"/>
                  <a:pt x="3855" y="1980"/>
                </a:cubicBezTo>
                <a:cubicBezTo>
                  <a:pt x="3879" y="2060"/>
                  <a:pt x="3911" y="2180"/>
                  <a:pt x="3903" y="2268"/>
                </a:cubicBezTo>
                <a:cubicBezTo>
                  <a:pt x="3895" y="2356"/>
                  <a:pt x="3823" y="2445"/>
                  <a:pt x="3807" y="2509"/>
                </a:cubicBezTo>
                <a:cubicBezTo>
                  <a:pt x="3791" y="2573"/>
                  <a:pt x="3862" y="2580"/>
                  <a:pt x="3807" y="2653"/>
                </a:cubicBezTo>
                <a:cubicBezTo>
                  <a:pt x="3752" y="2726"/>
                  <a:pt x="3570" y="2864"/>
                  <a:pt x="3478" y="2944"/>
                </a:cubicBezTo>
                <a:cubicBezTo>
                  <a:pt x="3386" y="3024"/>
                  <a:pt x="3321" y="3074"/>
                  <a:pt x="3256" y="3130"/>
                </a:cubicBezTo>
                <a:cubicBezTo>
                  <a:pt x="3191" y="3186"/>
                  <a:pt x="3074" y="3253"/>
                  <a:pt x="3086" y="3278"/>
                </a:cubicBezTo>
                <a:cubicBezTo>
                  <a:pt x="3098" y="3303"/>
                  <a:pt x="3254" y="3310"/>
                  <a:pt x="3326" y="3278"/>
                </a:cubicBezTo>
                <a:cubicBezTo>
                  <a:pt x="3398" y="3246"/>
                  <a:pt x="3463" y="3134"/>
                  <a:pt x="3519" y="3086"/>
                </a:cubicBezTo>
                <a:cubicBezTo>
                  <a:pt x="3575" y="3038"/>
                  <a:pt x="3623" y="3029"/>
                  <a:pt x="3663" y="2989"/>
                </a:cubicBezTo>
                <a:cubicBezTo>
                  <a:pt x="3703" y="2949"/>
                  <a:pt x="3711" y="2893"/>
                  <a:pt x="3759" y="2845"/>
                </a:cubicBezTo>
                <a:cubicBezTo>
                  <a:pt x="3807" y="2797"/>
                  <a:pt x="3919" y="2765"/>
                  <a:pt x="3951" y="2701"/>
                </a:cubicBezTo>
                <a:cubicBezTo>
                  <a:pt x="3983" y="2637"/>
                  <a:pt x="3943" y="2533"/>
                  <a:pt x="3951" y="2461"/>
                </a:cubicBezTo>
                <a:cubicBezTo>
                  <a:pt x="3959" y="2389"/>
                  <a:pt x="3991" y="2340"/>
                  <a:pt x="3999" y="2268"/>
                </a:cubicBezTo>
                <a:cubicBezTo>
                  <a:pt x="4007" y="2196"/>
                  <a:pt x="3991" y="2092"/>
                  <a:pt x="3999" y="2028"/>
                </a:cubicBezTo>
                <a:cubicBezTo>
                  <a:pt x="4007" y="1964"/>
                  <a:pt x="4021" y="1921"/>
                  <a:pt x="4047" y="1884"/>
                </a:cubicBezTo>
                <a:cubicBezTo>
                  <a:pt x="4073" y="1847"/>
                  <a:pt x="4116" y="1828"/>
                  <a:pt x="4156" y="1804"/>
                </a:cubicBezTo>
                <a:cubicBezTo>
                  <a:pt x="4196" y="1780"/>
                  <a:pt x="4258" y="1772"/>
                  <a:pt x="4288" y="1739"/>
                </a:cubicBezTo>
                <a:cubicBezTo>
                  <a:pt x="4318" y="1706"/>
                  <a:pt x="4296" y="1622"/>
                  <a:pt x="4336" y="1606"/>
                </a:cubicBezTo>
                <a:cubicBezTo>
                  <a:pt x="4376" y="1590"/>
                  <a:pt x="4448" y="1645"/>
                  <a:pt x="4528" y="1643"/>
                </a:cubicBezTo>
                <a:cubicBezTo>
                  <a:pt x="4608" y="1641"/>
                  <a:pt x="4729" y="1595"/>
                  <a:pt x="4817" y="1595"/>
                </a:cubicBezTo>
                <a:cubicBezTo>
                  <a:pt x="4905" y="1595"/>
                  <a:pt x="4985" y="1603"/>
                  <a:pt x="5057" y="1643"/>
                </a:cubicBezTo>
                <a:cubicBezTo>
                  <a:pt x="5129" y="1683"/>
                  <a:pt x="5233" y="1763"/>
                  <a:pt x="5249" y="1835"/>
                </a:cubicBezTo>
                <a:cubicBezTo>
                  <a:pt x="5265" y="1907"/>
                  <a:pt x="5201" y="2004"/>
                  <a:pt x="5153" y="2076"/>
                </a:cubicBezTo>
                <a:cubicBezTo>
                  <a:pt x="5105" y="2148"/>
                  <a:pt x="5017" y="2196"/>
                  <a:pt x="4961" y="2268"/>
                </a:cubicBezTo>
                <a:cubicBezTo>
                  <a:pt x="4905" y="2340"/>
                  <a:pt x="4865" y="2437"/>
                  <a:pt x="4817" y="2509"/>
                </a:cubicBezTo>
                <a:cubicBezTo>
                  <a:pt x="4769" y="2581"/>
                  <a:pt x="4704" y="2629"/>
                  <a:pt x="4672" y="2701"/>
                </a:cubicBezTo>
                <a:cubicBezTo>
                  <a:pt x="4640" y="2773"/>
                  <a:pt x="4632" y="2877"/>
                  <a:pt x="4624" y="2941"/>
                </a:cubicBezTo>
                <a:cubicBezTo>
                  <a:pt x="4616" y="3005"/>
                  <a:pt x="4616" y="3038"/>
                  <a:pt x="4624" y="3086"/>
                </a:cubicBezTo>
                <a:cubicBezTo>
                  <a:pt x="4632" y="3134"/>
                  <a:pt x="4640" y="3174"/>
                  <a:pt x="4672" y="3230"/>
                </a:cubicBezTo>
                <a:cubicBezTo>
                  <a:pt x="4704" y="3286"/>
                  <a:pt x="4809" y="3454"/>
                  <a:pt x="4817" y="3422"/>
                </a:cubicBezTo>
                <a:cubicBezTo>
                  <a:pt x="4825" y="3390"/>
                  <a:pt x="4733" y="3140"/>
                  <a:pt x="4721" y="3038"/>
                </a:cubicBezTo>
                <a:cubicBezTo>
                  <a:pt x="4709" y="2936"/>
                  <a:pt x="4724" y="2876"/>
                  <a:pt x="4744" y="2812"/>
                </a:cubicBezTo>
                <a:cubicBezTo>
                  <a:pt x="4764" y="2748"/>
                  <a:pt x="4788" y="2714"/>
                  <a:pt x="4840" y="2656"/>
                </a:cubicBezTo>
                <a:cubicBezTo>
                  <a:pt x="4892" y="2598"/>
                  <a:pt x="5013" y="2518"/>
                  <a:pt x="5057" y="2461"/>
                </a:cubicBezTo>
                <a:cubicBezTo>
                  <a:pt x="5101" y="2404"/>
                  <a:pt x="5073" y="2364"/>
                  <a:pt x="5105" y="2316"/>
                </a:cubicBezTo>
                <a:cubicBezTo>
                  <a:pt x="5137" y="2268"/>
                  <a:pt x="5201" y="2220"/>
                  <a:pt x="5249" y="2172"/>
                </a:cubicBezTo>
                <a:cubicBezTo>
                  <a:pt x="5297" y="2124"/>
                  <a:pt x="5338" y="2068"/>
                  <a:pt x="5394" y="2028"/>
                </a:cubicBezTo>
                <a:cubicBezTo>
                  <a:pt x="5450" y="1988"/>
                  <a:pt x="5542" y="1961"/>
                  <a:pt x="5586" y="1932"/>
                </a:cubicBezTo>
                <a:cubicBezTo>
                  <a:pt x="5630" y="1903"/>
                  <a:pt x="5628" y="1862"/>
                  <a:pt x="5656" y="1852"/>
                </a:cubicBezTo>
                <a:cubicBezTo>
                  <a:pt x="5684" y="1842"/>
                  <a:pt x="5716" y="1889"/>
                  <a:pt x="5752" y="1870"/>
                </a:cubicBezTo>
                <a:cubicBezTo>
                  <a:pt x="5788" y="1851"/>
                  <a:pt x="5807" y="1793"/>
                  <a:pt x="5875" y="1739"/>
                </a:cubicBezTo>
                <a:cubicBezTo>
                  <a:pt x="5943" y="1685"/>
                  <a:pt x="6075" y="1563"/>
                  <a:pt x="6163" y="1547"/>
                </a:cubicBezTo>
                <a:cubicBezTo>
                  <a:pt x="6251" y="1531"/>
                  <a:pt x="6344" y="1598"/>
                  <a:pt x="6403" y="1643"/>
                </a:cubicBezTo>
                <a:cubicBezTo>
                  <a:pt x="6462" y="1688"/>
                  <a:pt x="6487" y="1743"/>
                  <a:pt x="6514" y="1816"/>
                </a:cubicBezTo>
                <a:cubicBezTo>
                  <a:pt x="6541" y="1889"/>
                  <a:pt x="6567" y="2023"/>
                  <a:pt x="6568" y="2080"/>
                </a:cubicBezTo>
                <a:cubicBezTo>
                  <a:pt x="6569" y="2137"/>
                  <a:pt x="6555" y="2167"/>
                  <a:pt x="6520" y="2158"/>
                </a:cubicBezTo>
                <a:cubicBezTo>
                  <a:pt x="6485" y="2149"/>
                  <a:pt x="6390" y="2034"/>
                  <a:pt x="6355" y="2028"/>
                </a:cubicBezTo>
                <a:cubicBezTo>
                  <a:pt x="6320" y="2022"/>
                  <a:pt x="6291" y="2092"/>
                  <a:pt x="6307" y="2124"/>
                </a:cubicBezTo>
                <a:cubicBezTo>
                  <a:pt x="6323" y="2156"/>
                  <a:pt x="6428" y="2180"/>
                  <a:pt x="6452" y="2220"/>
                </a:cubicBezTo>
                <a:cubicBezTo>
                  <a:pt x="6476" y="2260"/>
                  <a:pt x="6428" y="2332"/>
                  <a:pt x="6452" y="2364"/>
                </a:cubicBezTo>
                <a:cubicBezTo>
                  <a:pt x="6476" y="2396"/>
                  <a:pt x="6556" y="2428"/>
                  <a:pt x="6596" y="2412"/>
                </a:cubicBezTo>
                <a:cubicBezTo>
                  <a:pt x="6636" y="2396"/>
                  <a:pt x="6636" y="2316"/>
                  <a:pt x="6692" y="2268"/>
                </a:cubicBezTo>
                <a:cubicBezTo>
                  <a:pt x="6748" y="2220"/>
                  <a:pt x="6860" y="2164"/>
                  <a:pt x="6932" y="2124"/>
                </a:cubicBezTo>
                <a:cubicBezTo>
                  <a:pt x="7004" y="2084"/>
                  <a:pt x="7061" y="2044"/>
                  <a:pt x="7125" y="2028"/>
                </a:cubicBezTo>
                <a:cubicBezTo>
                  <a:pt x="7189" y="2012"/>
                  <a:pt x="7237" y="2012"/>
                  <a:pt x="7317" y="2028"/>
                </a:cubicBezTo>
                <a:cubicBezTo>
                  <a:pt x="7397" y="2044"/>
                  <a:pt x="7549" y="2100"/>
                  <a:pt x="7605" y="2124"/>
                </a:cubicBezTo>
                <a:cubicBezTo>
                  <a:pt x="7661" y="2148"/>
                  <a:pt x="7654" y="1924"/>
                  <a:pt x="7654" y="2172"/>
                </a:cubicBezTo>
                <a:cubicBezTo>
                  <a:pt x="7654" y="2420"/>
                  <a:pt x="8711" y="3463"/>
                  <a:pt x="7605" y="3615"/>
                </a:cubicBezTo>
                <a:cubicBezTo>
                  <a:pt x="6499" y="3767"/>
                  <a:pt x="2036" y="3615"/>
                  <a:pt x="1018" y="3086"/>
                </a:cubicBezTo>
                <a:cubicBezTo>
                  <a:pt x="0" y="2557"/>
                  <a:pt x="1427" y="882"/>
                  <a:pt x="1499" y="441"/>
                </a:cubicBezTo>
                <a:cubicBezTo>
                  <a:pt x="1571" y="0"/>
                  <a:pt x="1411" y="441"/>
                  <a:pt x="1451" y="441"/>
                </a:cubicBezTo>
                <a:close/>
              </a:path>
            </a:pathLst>
          </a:custGeom>
          <a:solidFill>
            <a:srgbClr val="99CC00">
              <a:alpha val="39999"/>
            </a:srgbClr>
          </a:solidFill>
          <a:ln w="12700" cap="flat">
            <a:solidFill>
              <a:schemeClr val="tx1"/>
            </a:solidFill>
            <a:prstDash val="dash"/>
            <a:round/>
            <a:headEnd/>
            <a:tailEnd/>
          </a:ln>
          <a:effectLst/>
        </p:spPr>
        <p:txBody>
          <a:bodyPr/>
          <a:lstStyle/>
          <a:p>
            <a:endParaRPr lang="ja-JP" altLang="en-US"/>
          </a:p>
        </p:txBody>
      </p:sp>
      <p:sp>
        <p:nvSpPr>
          <p:cNvPr id="2242" name="Oval 194"/>
          <p:cNvSpPr>
            <a:spLocks noChangeArrowheads="1"/>
          </p:cNvSpPr>
          <p:nvPr/>
        </p:nvSpPr>
        <p:spPr bwMode="auto">
          <a:xfrm>
            <a:off x="2608263" y="4421188"/>
            <a:ext cx="304800" cy="304800"/>
          </a:xfrm>
          <a:prstGeom prst="ellipse">
            <a:avLst/>
          </a:prstGeom>
          <a:pattFill prst="dotGrid">
            <a:fgClr>
              <a:schemeClr val="tx2"/>
            </a:fgClr>
            <a:bgClr>
              <a:srgbClr val="C0C0C0"/>
            </a:bgClr>
          </a:pattFill>
          <a:ln w="19050">
            <a:solidFill>
              <a:schemeClr val="tx1"/>
            </a:solidFill>
            <a:prstDash val="sysDot"/>
            <a:round/>
            <a:headEnd/>
            <a:tailEnd/>
          </a:ln>
          <a:effectLst/>
        </p:spPr>
        <p:txBody>
          <a:bodyPr wrap="none" anchor="ctr"/>
          <a:lstStyle/>
          <a:p>
            <a:endParaRPr lang="ja-JP" altLang="en-US"/>
          </a:p>
        </p:txBody>
      </p:sp>
      <p:sp>
        <p:nvSpPr>
          <p:cNvPr id="2243" name="Oval 195"/>
          <p:cNvSpPr>
            <a:spLocks noChangeArrowheads="1"/>
          </p:cNvSpPr>
          <p:nvPr/>
        </p:nvSpPr>
        <p:spPr bwMode="auto">
          <a:xfrm>
            <a:off x="4419600" y="4421188"/>
            <a:ext cx="304800" cy="304800"/>
          </a:xfrm>
          <a:prstGeom prst="ellipse">
            <a:avLst/>
          </a:prstGeom>
          <a:pattFill prst="dotGrid">
            <a:fgClr>
              <a:schemeClr val="tx2"/>
            </a:fgClr>
            <a:bgClr>
              <a:srgbClr val="C0C0C0"/>
            </a:bgClr>
          </a:pattFill>
          <a:ln w="19050">
            <a:solidFill>
              <a:schemeClr val="tx1"/>
            </a:solidFill>
            <a:prstDash val="sysDot"/>
            <a:round/>
            <a:headEnd/>
            <a:tailEnd/>
          </a:ln>
          <a:effectLst/>
        </p:spPr>
        <p:txBody>
          <a:bodyPr wrap="none" anchor="ctr"/>
          <a:lstStyle/>
          <a:p>
            <a:endParaRPr lang="ja-JP" altLang="en-US"/>
          </a:p>
        </p:txBody>
      </p:sp>
      <p:sp>
        <p:nvSpPr>
          <p:cNvPr id="2244" name="Oval 196"/>
          <p:cNvSpPr>
            <a:spLocks noChangeArrowheads="1"/>
          </p:cNvSpPr>
          <p:nvPr/>
        </p:nvSpPr>
        <p:spPr bwMode="auto">
          <a:xfrm>
            <a:off x="6556375" y="4649788"/>
            <a:ext cx="304800" cy="304800"/>
          </a:xfrm>
          <a:prstGeom prst="ellipse">
            <a:avLst/>
          </a:prstGeom>
          <a:pattFill prst="dotGrid">
            <a:fgClr>
              <a:schemeClr val="tx2"/>
            </a:fgClr>
            <a:bgClr>
              <a:srgbClr val="C0C0C0"/>
            </a:bgClr>
          </a:pattFill>
          <a:ln w="19050">
            <a:solidFill>
              <a:schemeClr val="tx1"/>
            </a:solidFill>
            <a:prstDash val="sysDot"/>
            <a:round/>
            <a:headEnd/>
            <a:tailEnd/>
          </a:ln>
          <a:effectLst/>
        </p:spPr>
        <p:txBody>
          <a:bodyPr wrap="none" anchor="ctr"/>
          <a:lstStyle/>
          <a:p>
            <a:endParaRPr lang="ja-JP" altLang="en-US"/>
          </a:p>
        </p:txBody>
      </p:sp>
      <p:pic>
        <p:nvPicPr>
          <p:cNvPr id="2245" name="Picture 197" descr="MCSY00600_0000[1]"/>
          <p:cNvPicPr>
            <a:picLocks noChangeAspect="1" noChangeArrowheads="1"/>
          </p:cNvPicPr>
          <p:nvPr/>
        </p:nvPicPr>
        <p:blipFill>
          <a:blip r:embed="rId3">
            <a:lum bright="6000" contrast="48000"/>
          </a:blip>
          <a:srcRect/>
          <a:stretch>
            <a:fillRect/>
          </a:stretch>
        </p:blipFill>
        <p:spPr bwMode="auto">
          <a:xfrm>
            <a:off x="6251575" y="1139825"/>
            <a:ext cx="679450" cy="757238"/>
          </a:xfrm>
          <a:prstGeom prst="rect">
            <a:avLst/>
          </a:prstGeom>
          <a:noFill/>
        </p:spPr>
      </p:pic>
      <p:pic>
        <p:nvPicPr>
          <p:cNvPr id="2246" name="Picture 198" descr="MCSY00600_0000[1]"/>
          <p:cNvPicPr>
            <a:picLocks noChangeAspect="1" noChangeArrowheads="1"/>
          </p:cNvPicPr>
          <p:nvPr/>
        </p:nvPicPr>
        <p:blipFill>
          <a:blip r:embed="rId4">
            <a:lum bright="6000" contrast="48000"/>
          </a:blip>
          <a:srcRect/>
          <a:stretch>
            <a:fillRect/>
          </a:stretch>
        </p:blipFill>
        <p:spPr bwMode="auto">
          <a:xfrm>
            <a:off x="6708775" y="1444625"/>
            <a:ext cx="679450" cy="757238"/>
          </a:xfrm>
          <a:prstGeom prst="rect">
            <a:avLst/>
          </a:prstGeom>
          <a:noFill/>
        </p:spPr>
      </p:pic>
      <p:pic>
        <p:nvPicPr>
          <p:cNvPr id="2247" name="Picture 199" descr="MCSY00600_0000[1]"/>
          <p:cNvPicPr>
            <a:picLocks noChangeAspect="1" noChangeArrowheads="1"/>
          </p:cNvPicPr>
          <p:nvPr/>
        </p:nvPicPr>
        <p:blipFill>
          <a:blip r:embed="rId5">
            <a:lum bright="6000" contrast="60000"/>
          </a:blip>
          <a:srcRect/>
          <a:stretch>
            <a:fillRect/>
          </a:stretch>
        </p:blipFill>
        <p:spPr bwMode="auto">
          <a:xfrm>
            <a:off x="7091363" y="1749425"/>
            <a:ext cx="679450" cy="757238"/>
          </a:xfrm>
          <a:prstGeom prst="rect">
            <a:avLst/>
          </a:prstGeom>
          <a:noFill/>
        </p:spPr>
      </p:pic>
      <p:pic>
        <p:nvPicPr>
          <p:cNvPr id="2248" name="Picture 200" descr="MCSY00600_0000[1]"/>
          <p:cNvPicPr>
            <a:picLocks noChangeAspect="1" noChangeArrowheads="1"/>
          </p:cNvPicPr>
          <p:nvPr/>
        </p:nvPicPr>
        <p:blipFill>
          <a:blip r:embed="rId6">
            <a:lum bright="6000" contrast="48000"/>
          </a:blip>
          <a:srcRect/>
          <a:stretch>
            <a:fillRect/>
          </a:stretch>
        </p:blipFill>
        <p:spPr bwMode="auto">
          <a:xfrm>
            <a:off x="7472363" y="2055813"/>
            <a:ext cx="679450" cy="757237"/>
          </a:xfrm>
          <a:prstGeom prst="rect">
            <a:avLst/>
          </a:prstGeom>
          <a:noFill/>
        </p:spPr>
      </p:pic>
      <p:pic>
        <p:nvPicPr>
          <p:cNvPr id="2249" name="Picture 201" descr="MCSY00600_0000[1]"/>
          <p:cNvPicPr>
            <a:picLocks noChangeAspect="1" noChangeArrowheads="1"/>
          </p:cNvPicPr>
          <p:nvPr/>
        </p:nvPicPr>
        <p:blipFill>
          <a:blip r:embed="rId7">
            <a:lum bright="6000" contrast="48000"/>
          </a:blip>
          <a:srcRect/>
          <a:stretch>
            <a:fillRect/>
          </a:stretch>
        </p:blipFill>
        <p:spPr bwMode="auto">
          <a:xfrm>
            <a:off x="7854950" y="2360613"/>
            <a:ext cx="679450" cy="757237"/>
          </a:xfrm>
          <a:prstGeom prst="rect">
            <a:avLst/>
          </a:prstGeom>
          <a:noFill/>
        </p:spPr>
      </p:pic>
      <p:sp>
        <p:nvSpPr>
          <p:cNvPr id="2250" name="Oval 202"/>
          <p:cNvSpPr>
            <a:spLocks noChangeArrowheads="1"/>
          </p:cNvSpPr>
          <p:nvPr/>
        </p:nvSpPr>
        <p:spPr bwMode="auto">
          <a:xfrm>
            <a:off x="7243763" y="1444625"/>
            <a:ext cx="304800" cy="304800"/>
          </a:xfrm>
          <a:prstGeom prst="ellipse">
            <a:avLst/>
          </a:prstGeom>
          <a:pattFill prst="dotGrid">
            <a:fgClr>
              <a:schemeClr val="tx2"/>
            </a:fgClr>
            <a:bgClr>
              <a:srgbClr val="C0C0C0"/>
            </a:bgClr>
          </a:pattFill>
          <a:ln w="19050">
            <a:solidFill>
              <a:schemeClr val="tx1"/>
            </a:solidFill>
            <a:prstDash val="sysDot"/>
            <a:round/>
            <a:headEnd/>
            <a:tailEnd/>
          </a:ln>
          <a:effectLst/>
        </p:spPr>
        <p:txBody>
          <a:bodyPr wrap="none" anchor="ctr"/>
          <a:lstStyle/>
          <a:p>
            <a:endParaRPr lang="ja-JP" altLang="en-US"/>
          </a:p>
        </p:txBody>
      </p:sp>
      <p:sp>
        <p:nvSpPr>
          <p:cNvPr id="2251" name="Oval 203"/>
          <p:cNvSpPr>
            <a:spLocks noChangeArrowheads="1"/>
          </p:cNvSpPr>
          <p:nvPr/>
        </p:nvSpPr>
        <p:spPr bwMode="auto">
          <a:xfrm>
            <a:off x="6480175" y="2208213"/>
            <a:ext cx="304800" cy="304800"/>
          </a:xfrm>
          <a:prstGeom prst="ellipse">
            <a:avLst/>
          </a:prstGeom>
          <a:pattFill prst="dotGrid">
            <a:fgClr>
              <a:schemeClr val="tx2"/>
            </a:fgClr>
            <a:bgClr>
              <a:srgbClr val="C0C0C0"/>
            </a:bgClr>
          </a:pattFill>
          <a:ln w="19050">
            <a:solidFill>
              <a:schemeClr val="tx1"/>
            </a:solidFill>
            <a:prstDash val="sysDot"/>
            <a:round/>
            <a:headEnd/>
            <a:tailEnd/>
          </a:ln>
          <a:effectLst/>
        </p:spPr>
        <p:txBody>
          <a:bodyPr wrap="none" anchor="ctr"/>
          <a:lstStyle/>
          <a:p>
            <a:endParaRPr lang="ja-JP" altLang="en-US"/>
          </a:p>
        </p:txBody>
      </p:sp>
      <p:sp>
        <p:nvSpPr>
          <p:cNvPr id="2252" name="Oval 204"/>
          <p:cNvSpPr>
            <a:spLocks noChangeArrowheads="1"/>
          </p:cNvSpPr>
          <p:nvPr/>
        </p:nvSpPr>
        <p:spPr bwMode="auto">
          <a:xfrm>
            <a:off x="5945188" y="4040188"/>
            <a:ext cx="304800" cy="304800"/>
          </a:xfrm>
          <a:prstGeom prst="ellipse">
            <a:avLst/>
          </a:prstGeom>
          <a:pattFill prst="dotGrid">
            <a:fgClr>
              <a:schemeClr val="tx2"/>
            </a:fgClr>
            <a:bgClr>
              <a:srgbClr val="C0C0C0"/>
            </a:bgClr>
          </a:pattFill>
          <a:ln w="19050">
            <a:solidFill>
              <a:schemeClr val="tx1"/>
            </a:solidFill>
            <a:prstDash val="sysDot"/>
            <a:round/>
            <a:headEnd/>
            <a:tailEnd/>
          </a:ln>
          <a:effectLst/>
        </p:spPr>
        <p:txBody>
          <a:bodyPr wrap="none" anchor="ctr"/>
          <a:lstStyle/>
          <a:p>
            <a:endParaRPr lang="ja-JP" altLang="en-US"/>
          </a:p>
        </p:txBody>
      </p:sp>
      <p:sp>
        <p:nvSpPr>
          <p:cNvPr id="2253" name="Oval 205"/>
          <p:cNvSpPr>
            <a:spLocks noChangeArrowheads="1"/>
          </p:cNvSpPr>
          <p:nvPr/>
        </p:nvSpPr>
        <p:spPr bwMode="auto">
          <a:xfrm>
            <a:off x="450850" y="4573588"/>
            <a:ext cx="304800" cy="304800"/>
          </a:xfrm>
          <a:prstGeom prst="ellipse">
            <a:avLst/>
          </a:prstGeom>
          <a:pattFill prst="dotGrid">
            <a:fgClr>
              <a:schemeClr val="tx2"/>
            </a:fgClr>
            <a:bgClr>
              <a:srgbClr val="C0C0C0"/>
            </a:bgClr>
          </a:pattFill>
          <a:ln w="19050">
            <a:solidFill>
              <a:schemeClr val="tx1"/>
            </a:solidFill>
            <a:prstDash val="sysDot"/>
            <a:round/>
            <a:headEnd/>
            <a:tailEnd/>
          </a:ln>
          <a:effectLst/>
        </p:spPr>
        <p:txBody>
          <a:bodyPr wrap="none" anchor="ctr"/>
          <a:lstStyle/>
          <a:p>
            <a:endParaRPr lang="ja-JP" altLang="en-US"/>
          </a:p>
        </p:txBody>
      </p:sp>
      <p:sp>
        <p:nvSpPr>
          <p:cNvPr id="2254" name="Oval 206"/>
          <p:cNvSpPr>
            <a:spLocks noChangeArrowheads="1"/>
          </p:cNvSpPr>
          <p:nvPr/>
        </p:nvSpPr>
        <p:spPr bwMode="auto">
          <a:xfrm>
            <a:off x="1976438" y="3276600"/>
            <a:ext cx="304800" cy="304800"/>
          </a:xfrm>
          <a:prstGeom prst="ellipse">
            <a:avLst/>
          </a:prstGeom>
          <a:pattFill prst="dotGrid">
            <a:fgClr>
              <a:schemeClr val="tx2"/>
            </a:fgClr>
            <a:bgClr>
              <a:srgbClr val="C0C0C0"/>
            </a:bgClr>
          </a:pattFill>
          <a:ln w="19050">
            <a:solidFill>
              <a:schemeClr val="tx1"/>
            </a:solidFill>
            <a:prstDash val="sysDot"/>
            <a:round/>
            <a:headEnd/>
            <a:tailEnd/>
          </a:ln>
          <a:effectLst/>
        </p:spPr>
        <p:txBody>
          <a:bodyPr wrap="none" anchor="ctr"/>
          <a:lstStyle/>
          <a:p>
            <a:endParaRPr lang="ja-JP" altLang="en-US"/>
          </a:p>
        </p:txBody>
      </p:sp>
      <p:sp>
        <p:nvSpPr>
          <p:cNvPr id="2255" name="Oval 207"/>
          <p:cNvSpPr>
            <a:spLocks noChangeArrowheads="1"/>
          </p:cNvSpPr>
          <p:nvPr/>
        </p:nvSpPr>
        <p:spPr bwMode="auto">
          <a:xfrm>
            <a:off x="6784975" y="3048000"/>
            <a:ext cx="304800" cy="304800"/>
          </a:xfrm>
          <a:prstGeom prst="ellipse">
            <a:avLst/>
          </a:prstGeom>
          <a:pattFill prst="dotGrid">
            <a:fgClr>
              <a:schemeClr val="tx2"/>
            </a:fgClr>
            <a:bgClr>
              <a:srgbClr val="C0C0C0"/>
            </a:bgClr>
          </a:pattFill>
          <a:ln w="19050">
            <a:solidFill>
              <a:schemeClr val="tx1"/>
            </a:solidFill>
            <a:prstDash val="sysDot"/>
            <a:round/>
            <a:headEnd/>
            <a:tailEnd/>
          </a:ln>
          <a:effectLst/>
        </p:spPr>
        <p:txBody>
          <a:bodyPr wrap="none" anchor="ctr"/>
          <a:lstStyle/>
          <a:p>
            <a:endParaRPr lang="ja-JP" altLang="en-US"/>
          </a:p>
        </p:txBody>
      </p:sp>
      <p:sp>
        <p:nvSpPr>
          <p:cNvPr id="2256" name="Oval 208"/>
          <p:cNvSpPr>
            <a:spLocks noChangeArrowheads="1"/>
          </p:cNvSpPr>
          <p:nvPr/>
        </p:nvSpPr>
        <p:spPr bwMode="auto">
          <a:xfrm>
            <a:off x="220663" y="2360613"/>
            <a:ext cx="304800" cy="304800"/>
          </a:xfrm>
          <a:prstGeom prst="ellipse">
            <a:avLst/>
          </a:prstGeom>
          <a:pattFill prst="dotGrid">
            <a:fgClr>
              <a:schemeClr val="tx2"/>
            </a:fgClr>
            <a:bgClr>
              <a:srgbClr val="C0C0C0"/>
            </a:bgClr>
          </a:pattFill>
          <a:ln w="19050">
            <a:solidFill>
              <a:schemeClr val="tx1"/>
            </a:solidFill>
            <a:prstDash val="sysDot"/>
            <a:round/>
            <a:headEnd/>
            <a:tailEnd/>
          </a:ln>
          <a:effectLst/>
        </p:spPr>
        <p:txBody>
          <a:bodyPr wrap="none" anchor="ctr"/>
          <a:lstStyle/>
          <a:p>
            <a:endParaRPr lang="ja-JP" altLang="en-US"/>
          </a:p>
        </p:txBody>
      </p:sp>
      <p:grpSp>
        <p:nvGrpSpPr>
          <p:cNvPr id="2066" name="Group 18"/>
          <p:cNvGrpSpPr>
            <a:grpSpLocks/>
          </p:cNvGrpSpPr>
          <p:nvPr/>
        </p:nvGrpSpPr>
        <p:grpSpPr bwMode="auto">
          <a:xfrm rot="1549779">
            <a:off x="5411788" y="3276600"/>
            <a:ext cx="992187" cy="381000"/>
            <a:chOff x="2640" y="2256"/>
            <a:chExt cx="625" cy="192"/>
          </a:xfrm>
        </p:grpSpPr>
        <p:sp>
          <p:nvSpPr>
            <p:cNvPr id="2065" name="Rectangle 17"/>
            <p:cNvSpPr>
              <a:spLocks noChangeArrowheads="1"/>
            </p:cNvSpPr>
            <p:nvPr/>
          </p:nvSpPr>
          <p:spPr bwMode="auto">
            <a:xfrm>
              <a:off x="2640" y="2256"/>
              <a:ext cx="625" cy="192"/>
            </a:xfrm>
            <a:prstGeom prst="rect">
              <a:avLst/>
            </a:prstGeom>
            <a:solidFill>
              <a:srgbClr val="33CC33"/>
            </a:solidFill>
            <a:ln w="6350">
              <a:solidFill>
                <a:schemeClr val="tx1"/>
              </a:solidFill>
              <a:prstDash val="dash"/>
              <a:miter lim="800000"/>
              <a:headEnd/>
              <a:tailEnd/>
            </a:ln>
            <a:effectLst/>
          </p:spPr>
          <p:txBody>
            <a:bodyPr wrap="none" anchor="ctr"/>
            <a:lstStyle/>
            <a:p>
              <a:endParaRPr lang="ja-JP" altLang="en-US"/>
            </a:p>
          </p:txBody>
        </p:sp>
        <p:sp>
          <p:nvSpPr>
            <p:cNvPr id="2062" name="AutoShape 14"/>
            <p:cNvSpPr>
              <a:spLocks noChangeArrowheads="1"/>
            </p:cNvSpPr>
            <p:nvPr/>
          </p:nvSpPr>
          <p:spPr bwMode="auto">
            <a:xfrm>
              <a:off x="2880" y="2285"/>
              <a:ext cx="144" cy="145"/>
            </a:xfrm>
            <a:prstGeom prst="flowChartSummingJunction">
              <a:avLst/>
            </a:prstGeom>
            <a:solidFill>
              <a:srgbClr val="33CC33"/>
            </a:solidFill>
            <a:ln w="6350">
              <a:solidFill>
                <a:schemeClr val="tx1"/>
              </a:solidFill>
              <a:prstDash val="dash"/>
              <a:round/>
              <a:headEnd/>
              <a:tailEnd/>
            </a:ln>
            <a:effectLst/>
          </p:spPr>
          <p:txBody>
            <a:bodyPr wrap="none" anchor="ctr"/>
            <a:lstStyle/>
            <a:p>
              <a:endParaRPr lang="ja-JP" altLang="en-US"/>
            </a:p>
          </p:txBody>
        </p:sp>
        <p:sp>
          <p:nvSpPr>
            <p:cNvPr id="2063" name="AutoShape 15"/>
            <p:cNvSpPr>
              <a:spLocks noChangeArrowheads="1"/>
            </p:cNvSpPr>
            <p:nvPr/>
          </p:nvSpPr>
          <p:spPr bwMode="auto">
            <a:xfrm>
              <a:off x="2688" y="2285"/>
              <a:ext cx="144" cy="145"/>
            </a:xfrm>
            <a:prstGeom prst="flowChartSummingJunction">
              <a:avLst/>
            </a:prstGeom>
            <a:solidFill>
              <a:srgbClr val="33CC33"/>
            </a:solidFill>
            <a:ln w="6350">
              <a:solidFill>
                <a:schemeClr val="tx1"/>
              </a:solidFill>
              <a:prstDash val="dash"/>
              <a:round/>
              <a:headEnd/>
              <a:tailEnd/>
            </a:ln>
            <a:effectLst/>
          </p:spPr>
          <p:txBody>
            <a:bodyPr wrap="none" anchor="ctr"/>
            <a:lstStyle/>
            <a:p>
              <a:endParaRPr lang="ja-JP" altLang="en-US"/>
            </a:p>
          </p:txBody>
        </p:sp>
        <p:sp>
          <p:nvSpPr>
            <p:cNvPr id="2064" name="AutoShape 16"/>
            <p:cNvSpPr>
              <a:spLocks noChangeArrowheads="1"/>
            </p:cNvSpPr>
            <p:nvPr/>
          </p:nvSpPr>
          <p:spPr bwMode="auto">
            <a:xfrm>
              <a:off x="3074" y="2285"/>
              <a:ext cx="144" cy="145"/>
            </a:xfrm>
            <a:prstGeom prst="flowChartSummingJunction">
              <a:avLst/>
            </a:prstGeom>
            <a:solidFill>
              <a:srgbClr val="33CC33"/>
            </a:solidFill>
            <a:ln w="6350">
              <a:solidFill>
                <a:schemeClr val="tx1"/>
              </a:solidFill>
              <a:prstDash val="dash"/>
              <a:round/>
              <a:headEnd/>
              <a:tailEnd/>
            </a:ln>
            <a:effectLst/>
          </p:spPr>
          <p:txBody>
            <a:bodyPr wrap="none" anchor="ctr"/>
            <a:lstStyle/>
            <a:p>
              <a:endParaRPr lang="ja-JP" altLang="en-US"/>
            </a:p>
          </p:txBody>
        </p:sp>
      </p:grpSp>
      <p:sp>
        <p:nvSpPr>
          <p:cNvPr id="2070" name="Freeform 22"/>
          <p:cNvSpPr>
            <a:spLocks/>
          </p:cNvSpPr>
          <p:nvPr/>
        </p:nvSpPr>
        <p:spPr bwMode="auto">
          <a:xfrm>
            <a:off x="3359150" y="1520825"/>
            <a:ext cx="1441450" cy="1362075"/>
          </a:xfrm>
          <a:custGeom>
            <a:avLst/>
            <a:gdLst/>
            <a:ahLst/>
            <a:cxnLst>
              <a:cxn ang="0">
                <a:pos x="80" y="278"/>
              </a:cxn>
              <a:cxn ang="0">
                <a:pos x="120" y="234"/>
              </a:cxn>
              <a:cxn ang="0">
                <a:pos x="91" y="192"/>
              </a:cxn>
              <a:cxn ang="0">
                <a:pos x="91" y="96"/>
              </a:cxn>
              <a:cxn ang="0">
                <a:pos x="187" y="96"/>
              </a:cxn>
              <a:cxn ang="0">
                <a:pos x="235" y="144"/>
              </a:cxn>
              <a:cxn ang="0">
                <a:pos x="379" y="96"/>
              </a:cxn>
              <a:cxn ang="0">
                <a:pos x="427" y="0"/>
              </a:cxn>
              <a:cxn ang="0">
                <a:pos x="524" y="0"/>
              </a:cxn>
              <a:cxn ang="0">
                <a:pos x="620" y="48"/>
              </a:cxn>
              <a:cxn ang="0">
                <a:pos x="716" y="48"/>
              </a:cxn>
              <a:cxn ang="0">
                <a:pos x="764" y="0"/>
              </a:cxn>
              <a:cxn ang="0">
                <a:pos x="860" y="0"/>
              </a:cxn>
              <a:cxn ang="0">
                <a:pos x="860" y="144"/>
              </a:cxn>
              <a:cxn ang="0">
                <a:pos x="908" y="240"/>
              </a:cxn>
              <a:cxn ang="0">
                <a:pos x="804" y="450"/>
              </a:cxn>
              <a:cxn ang="0">
                <a:pos x="896" y="586"/>
              </a:cxn>
              <a:cxn ang="0">
                <a:pos x="880" y="706"/>
              </a:cxn>
              <a:cxn ang="0">
                <a:pos x="684" y="858"/>
              </a:cxn>
              <a:cxn ang="0">
                <a:pos x="612" y="794"/>
              </a:cxn>
              <a:cxn ang="0">
                <a:pos x="524" y="806"/>
              </a:cxn>
              <a:cxn ang="0">
                <a:pos x="400" y="798"/>
              </a:cxn>
              <a:cxn ang="0">
                <a:pos x="372" y="790"/>
              </a:cxn>
              <a:cxn ang="0">
                <a:pos x="324" y="854"/>
              </a:cxn>
              <a:cxn ang="0">
                <a:pos x="224" y="854"/>
              </a:cxn>
              <a:cxn ang="0">
                <a:pos x="56" y="722"/>
              </a:cxn>
              <a:cxn ang="0">
                <a:pos x="36" y="654"/>
              </a:cxn>
              <a:cxn ang="0">
                <a:pos x="0" y="606"/>
              </a:cxn>
              <a:cxn ang="0">
                <a:pos x="104" y="518"/>
              </a:cxn>
              <a:cxn ang="0">
                <a:pos x="80" y="278"/>
              </a:cxn>
            </a:cxnLst>
            <a:rect l="0" t="0" r="r" b="b"/>
            <a:pathLst>
              <a:path w="908" h="858">
                <a:moveTo>
                  <a:pt x="80" y="278"/>
                </a:moveTo>
                <a:cubicBezTo>
                  <a:pt x="94" y="264"/>
                  <a:pt x="106" y="248"/>
                  <a:pt x="120" y="234"/>
                </a:cubicBezTo>
                <a:lnTo>
                  <a:pt x="91" y="192"/>
                </a:lnTo>
                <a:lnTo>
                  <a:pt x="91" y="96"/>
                </a:lnTo>
                <a:lnTo>
                  <a:pt x="187" y="96"/>
                </a:lnTo>
                <a:lnTo>
                  <a:pt x="235" y="144"/>
                </a:lnTo>
                <a:lnTo>
                  <a:pt x="379" y="96"/>
                </a:lnTo>
                <a:lnTo>
                  <a:pt x="427" y="0"/>
                </a:lnTo>
                <a:lnTo>
                  <a:pt x="524" y="0"/>
                </a:lnTo>
                <a:lnTo>
                  <a:pt x="620" y="48"/>
                </a:lnTo>
                <a:lnTo>
                  <a:pt x="716" y="48"/>
                </a:lnTo>
                <a:lnTo>
                  <a:pt x="764" y="0"/>
                </a:lnTo>
                <a:lnTo>
                  <a:pt x="860" y="0"/>
                </a:lnTo>
                <a:lnTo>
                  <a:pt x="860" y="144"/>
                </a:lnTo>
                <a:lnTo>
                  <a:pt x="908" y="240"/>
                </a:lnTo>
                <a:lnTo>
                  <a:pt x="804" y="450"/>
                </a:lnTo>
                <a:lnTo>
                  <a:pt x="896" y="586"/>
                </a:lnTo>
                <a:lnTo>
                  <a:pt x="880" y="706"/>
                </a:lnTo>
                <a:lnTo>
                  <a:pt x="684" y="858"/>
                </a:lnTo>
                <a:lnTo>
                  <a:pt x="612" y="794"/>
                </a:lnTo>
                <a:lnTo>
                  <a:pt x="524" y="806"/>
                </a:lnTo>
                <a:lnTo>
                  <a:pt x="400" y="798"/>
                </a:lnTo>
                <a:lnTo>
                  <a:pt x="372" y="790"/>
                </a:lnTo>
                <a:lnTo>
                  <a:pt x="324" y="854"/>
                </a:lnTo>
                <a:lnTo>
                  <a:pt x="224" y="854"/>
                </a:lnTo>
                <a:lnTo>
                  <a:pt x="56" y="722"/>
                </a:lnTo>
                <a:lnTo>
                  <a:pt x="36" y="654"/>
                </a:lnTo>
                <a:lnTo>
                  <a:pt x="0" y="606"/>
                </a:lnTo>
                <a:lnTo>
                  <a:pt x="104" y="518"/>
                </a:lnTo>
                <a:lnTo>
                  <a:pt x="80" y="278"/>
                </a:lnTo>
                <a:close/>
              </a:path>
            </a:pathLst>
          </a:custGeom>
          <a:pattFill prst="lgGrid">
            <a:fgClr>
              <a:schemeClr val="tx1"/>
            </a:fgClr>
            <a:bgClr>
              <a:srgbClr val="C0C0C0"/>
            </a:bgClr>
          </a:pattFill>
          <a:ln w="25400" cap="flat">
            <a:solidFill>
              <a:schemeClr val="tx1"/>
            </a:solidFill>
            <a:prstDash val="dash"/>
            <a:round/>
            <a:headEnd/>
            <a:tailEnd/>
          </a:ln>
          <a:effectLst/>
        </p:spPr>
        <p:txBody>
          <a:bodyPr/>
          <a:lstStyle/>
          <a:p>
            <a:endParaRPr lang="ja-JP" altLang="en-US"/>
          </a:p>
        </p:txBody>
      </p:sp>
      <p:sp>
        <p:nvSpPr>
          <p:cNvPr id="2071" name="Freeform 23"/>
          <p:cNvSpPr>
            <a:spLocks/>
          </p:cNvSpPr>
          <p:nvPr/>
        </p:nvSpPr>
        <p:spPr bwMode="auto">
          <a:xfrm>
            <a:off x="2216150" y="2206625"/>
            <a:ext cx="2978150" cy="1298575"/>
          </a:xfrm>
          <a:custGeom>
            <a:avLst/>
            <a:gdLst/>
            <a:ahLst/>
            <a:cxnLst>
              <a:cxn ang="0">
                <a:pos x="1635" y="49"/>
              </a:cxn>
              <a:cxn ang="0">
                <a:pos x="1779" y="97"/>
              </a:cxn>
              <a:cxn ang="0">
                <a:pos x="1779" y="385"/>
              </a:cxn>
              <a:cxn ang="0">
                <a:pos x="1876" y="385"/>
              </a:cxn>
              <a:cxn ang="0">
                <a:pos x="1876" y="529"/>
              </a:cxn>
              <a:cxn ang="0">
                <a:pos x="1779" y="529"/>
              </a:cxn>
              <a:cxn ang="0">
                <a:pos x="1779" y="674"/>
              </a:cxn>
              <a:cxn ang="0">
                <a:pos x="1683" y="674"/>
              </a:cxn>
              <a:cxn ang="0">
                <a:pos x="1683" y="722"/>
              </a:cxn>
              <a:cxn ang="0">
                <a:pos x="1635" y="818"/>
              </a:cxn>
              <a:cxn ang="0">
                <a:pos x="1491" y="818"/>
              </a:cxn>
              <a:cxn ang="0">
                <a:pos x="1347" y="770"/>
              </a:cxn>
              <a:cxn ang="0">
                <a:pos x="962" y="770"/>
              </a:cxn>
              <a:cxn ang="0">
                <a:pos x="914" y="818"/>
              </a:cxn>
              <a:cxn ang="0">
                <a:pos x="674" y="722"/>
              </a:cxn>
              <a:cxn ang="0">
                <a:pos x="626" y="770"/>
              </a:cxn>
              <a:cxn ang="0">
                <a:pos x="433" y="626"/>
              </a:cxn>
              <a:cxn ang="0">
                <a:pos x="529" y="529"/>
              </a:cxn>
              <a:cxn ang="0">
                <a:pos x="433" y="289"/>
              </a:cxn>
              <a:cxn ang="0">
                <a:pos x="337" y="193"/>
              </a:cxn>
              <a:cxn ang="0">
                <a:pos x="241" y="241"/>
              </a:cxn>
              <a:cxn ang="0">
                <a:pos x="193" y="289"/>
              </a:cxn>
              <a:cxn ang="0">
                <a:pos x="145" y="289"/>
              </a:cxn>
              <a:cxn ang="0">
                <a:pos x="97" y="337"/>
              </a:cxn>
              <a:cxn ang="0">
                <a:pos x="49" y="289"/>
              </a:cxn>
              <a:cxn ang="0">
                <a:pos x="0" y="145"/>
              </a:cxn>
              <a:cxn ang="0">
                <a:pos x="97" y="49"/>
              </a:cxn>
              <a:cxn ang="0">
                <a:pos x="193" y="49"/>
              </a:cxn>
              <a:cxn ang="0">
                <a:pos x="193" y="0"/>
              </a:cxn>
              <a:cxn ang="0">
                <a:pos x="337" y="0"/>
              </a:cxn>
              <a:cxn ang="0">
                <a:pos x="433" y="49"/>
              </a:cxn>
              <a:cxn ang="0">
                <a:pos x="481" y="145"/>
              </a:cxn>
              <a:cxn ang="0">
                <a:pos x="674" y="145"/>
              </a:cxn>
              <a:cxn ang="0">
                <a:pos x="770" y="97"/>
              </a:cxn>
              <a:cxn ang="0">
                <a:pos x="818" y="193"/>
              </a:cxn>
              <a:cxn ang="0">
                <a:pos x="722" y="241"/>
              </a:cxn>
              <a:cxn ang="0">
                <a:pos x="674" y="337"/>
              </a:cxn>
              <a:cxn ang="0">
                <a:pos x="866" y="577"/>
              </a:cxn>
              <a:cxn ang="0">
                <a:pos x="914" y="626"/>
              </a:cxn>
              <a:cxn ang="0">
                <a:pos x="1010" y="626"/>
              </a:cxn>
              <a:cxn ang="0">
                <a:pos x="1106" y="577"/>
              </a:cxn>
              <a:cxn ang="0">
                <a:pos x="1299" y="577"/>
              </a:cxn>
              <a:cxn ang="0">
                <a:pos x="1395" y="626"/>
              </a:cxn>
              <a:cxn ang="0">
                <a:pos x="1491" y="577"/>
              </a:cxn>
              <a:cxn ang="0">
                <a:pos x="1587" y="529"/>
              </a:cxn>
              <a:cxn ang="0">
                <a:pos x="1635" y="529"/>
              </a:cxn>
              <a:cxn ang="0">
                <a:pos x="1635" y="49"/>
              </a:cxn>
            </a:cxnLst>
            <a:rect l="0" t="0" r="r" b="b"/>
            <a:pathLst>
              <a:path w="1876" h="818">
                <a:moveTo>
                  <a:pt x="1635" y="49"/>
                </a:moveTo>
                <a:lnTo>
                  <a:pt x="1779" y="97"/>
                </a:lnTo>
                <a:lnTo>
                  <a:pt x="1779" y="385"/>
                </a:lnTo>
                <a:lnTo>
                  <a:pt x="1876" y="385"/>
                </a:lnTo>
                <a:lnTo>
                  <a:pt x="1876" y="529"/>
                </a:lnTo>
                <a:lnTo>
                  <a:pt x="1779" y="529"/>
                </a:lnTo>
                <a:lnTo>
                  <a:pt x="1779" y="674"/>
                </a:lnTo>
                <a:lnTo>
                  <a:pt x="1683" y="674"/>
                </a:lnTo>
                <a:lnTo>
                  <a:pt x="1683" y="722"/>
                </a:lnTo>
                <a:lnTo>
                  <a:pt x="1635" y="818"/>
                </a:lnTo>
                <a:lnTo>
                  <a:pt x="1491" y="818"/>
                </a:lnTo>
                <a:lnTo>
                  <a:pt x="1347" y="770"/>
                </a:lnTo>
                <a:lnTo>
                  <a:pt x="962" y="770"/>
                </a:lnTo>
                <a:lnTo>
                  <a:pt x="914" y="818"/>
                </a:lnTo>
                <a:lnTo>
                  <a:pt x="674" y="722"/>
                </a:lnTo>
                <a:lnTo>
                  <a:pt x="626" y="770"/>
                </a:lnTo>
                <a:lnTo>
                  <a:pt x="433" y="626"/>
                </a:lnTo>
                <a:lnTo>
                  <a:pt x="529" y="529"/>
                </a:lnTo>
                <a:lnTo>
                  <a:pt x="433" y="289"/>
                </a:lnTo>
                <a:lnTo>
                  <a:pt x="337" y="193"/>
                </a:lnTo>
                <a:lnTo>
                  <a:pt x="241" y="241"/>
                </a:lnTo>
                <a:lnTo>
                  <a:pt x="193" y="289"/>
                </a:lnTo>
                <a:lnTo>
                  <a:pt x="145" y="289"/>
                </a:lnTo>
                <a:lnTo>
                  <a:pt x="97" y="337"/>
                </a:lnTo>
                <a:lnTo>
                  <a:pt x="49" y="289"/>
                </a:lnTo>
                <a:lnTo>
                  <a:pt x="0" y="145"/>
                </a:lnTo>
                <a:lnTo>
                  <a:pt x="97" y="49"/>
                </a:lnTo>
                <a:lnTo>
                  <a:pt x="193" y="49"/>
                </a:lnTo>
                <a:lnTo>
                  <a:pt x="193" y="0"/>
                </a:lnTo>
                <a:lnTo>
                  <a:pt x="337" y="0"/>
                </a:lnTo>
                <a:lnTo>
                  <a:pt x="433" y="49"/>
                </a:lnTo>
                <a:lnTo>
                  <a:pt x="481" y="145"/>
                </a:lnTo>
                <a:lnTo>
                  <a:pt x="674" y="145"/>
                </a:lnTo>
                <a:lnTo>
                  <a:pt x="770" y="97"/>
                </a:lnTo>
                <a:lnTo>
                  <a:pt x="818" y="193"/>
                </a:lnTo>
                <a:lnTo>
                  <a:pt x="722" y="241"/>
                </a:lnTo>
                <a:lnTo>
                  <a:pt x="674" y="337"/>
                </a:lnTo>
                <a:lnTo>
                  <a:pt x="866" y="577"/>
                </a:lnTo>
                <a:lnTo>
                  <a:pt x="914" y="626"/>
                </a:lnTo>
                <a:lnTo>
                  <a:pt x="1010" y="626"/>
                </a:lnTo>
                <a:lnTo>
                  <a:pt x="1106" y="577"/>
                </a:lnTo>
                <a:lnTo>
                  <a:pt x="1299" y="577"/>
                </a:lnTo>
                <a:lnTo>
                  <a:pt x="1395" y="626"/>
                </a:lnTo>
                <a:lnTo>
                  <a:pt x="1491" y="577"/>
                </a:lnTo>
                <a:lnTo>
                  <a:pt x="1587" y="529"/>
                </a:lnTo>
                <a:lnTo>
                  <a:pt x="1635" y="529"/>
                </a:lnTo>
                <a:lnTo>
                  <a:pt x="1635" y="49"/>
                </a:lnTo>
                <a:close/>
              </a:path>
            </a:pathLst>
          </a:custGeom>
          <a:pattFill prst="dotGrid">
            <a:fgClr>
              <a:schemeClr val="tx2"/>
            </a:fgClr>
            <a:bgClr>
              <a:srgbClr val="C0C0C0"/>
            </a:bgClr>
          </a:pattFill>
          <a:ln w="19050" cap="flat">
            <a:solidFill>
              <a:schemeClr val="tx1"/>
            </a:solidFill>
            <a:prstDash val="sysDot"/>
            <a:round/>
            <a:headEnd/>
            <a:tailEnd/>
          </a:ln>
          <a:effectLst/>
        </p:spPr>
        <p:txBody>
          <a:bodyPr/>
          <a:lstStyle/>
          <a:p>
            <a:endParaRPr lang="ja-JP" altLang="en-US"/>
          </a:p>
        </p:txBody>
      </p:sp>
      <p:sp>
        <p:nvSpPr>
          <p:cNvPr id="2058" name="Freeform 10"/>
          <p:cNvSpPr>
            <a:spLocks/>
          </p:cNvSpPr>
          <p:nvPr/>
        </p:nvSpPr>
        <p:spPr bwMode="auto">
          <a:xfrm>
            <a:off x="-236538" y="985838"/>
            <a:ext cx="9475788" cy="1603375"/>
          </a:xfrm>
          <a:custGeom>
            <a:avLst/>
            <a:gdLst/>
            <a:ahLst/>
            <a:cxnLst>
              <a:cxn ang="0">
                <a:pos x="0" y="255"/>
              </a:cxn>
              <a:cxn ang="0">
                <a:pos x="186" y="351"/>
              </a:cxn>
              <a:cxn ang="0">
                <a:pos x="222" y="453"/>
              </a:cxn>
              <a:cxn ang="0">
                <a:pos x="252" y="495"/>
              </a:cxn>
              <a:cxn ang="0">
                <a:pos x="282" y="525"/>
              </a:cxn>
              <a:cxn ang="0">
                <a:pos x="342" y="597"/>
              </a:cxn>
              <a:cxn ang="0">
                <a:pos x="536" y="914"/>
              </a:cxn>
              <a:cxn ang="0">
                <a:pos x="680" y="1010"/>
              </a:cxn>
              <a:cxn ang="0">
                <a:pos x="824" y="1010"/>
              </a:cxn>
              <a:cxn ang="0">
                <a:pos x="1065" y="962"/>
              </a:cxn>
              <a:cxn ang="0">
                <a:pos x="1209" y="818"/>
              </a:cxn>
              <a:cxn ang="0">
                <a:pos x="1209" y="577"/>
              </a:cxn>
              <a:cxn ang="0">
                <a:pos x="1257" y="481"/>
              </a:cxn>
              <a:cxn ang="0">
                <a:pos x="1305" y="337"/>
              </a:cxn>
              <a:cxn ang="0">
                <a:pos x="1401" y="192"/>
              </a:cxn>
              <a:cxn ang="0">
                <a:pos x="1497" y="144"/>
              </a:cxn>
              <a:cxn ang="0">
                <a:pos x="1642" y="144"/>
              </a:cxn>
              <a:cxn ang="0">
                <a:pos x="1738" y="385"/>
              </a:cxn>
              <a:cxn ang="0">
                <a:pos x="1786" y="433"/>
              </a:cxn>
              <a:cxn ang="0">
                <a:pos x="2026" y="481"/>
              </a:cxn>
              <a:cxn ang="0">
                <a:pos x="2171" y="577"/>
              </a:cxn>
              <a:cxn ang="0">
                <a:pos x="2219" y="673"/>
              </a:cxn>
              <a:cxn ang="0">
                <a:pos x="2411" y="866"/>
              </a:cxn>
              <a:cxn ang="0">
                <a:pos x="2507" y="962"/>
              </a:cxn>
              <a:cxn ang="0">
                <a:pos x="3036" y="962"/>
              </a:cxn>
              <a:cxn ang="0">
                <a:pos x="3281" y="645"/>
              </a:cxn>
              <a:cxn ang="0">
                <a:pos x="3421" y="529"/>
              </a:cxn>
              <a:cxn ang="0">
                <a:pos x="3565" y="241"/>
              </a:cxn>
              <a:cxn ang="0">
                <a:pos x="3805" y="96"/>
              </a:cxn>
              <a:cxn ang="0">
                <a:pos x="4286" y="0"/>
              </a:cxn>
              <a:cxn ang="0">
                <a:pos x="4623" y="96"/>
              </a:cxn>
              <a:cxn ang="0">
                <a:pos x="4959" y="337"/>
              </a:cxn>
              <a:cxn ang="0">
                <a:pos x="5200" y="673"/>
              </a:cxn>
              <a:cxn ang="0">
                <a:pos x="5248" y="673"/>
              </a:cxn>
              <a:cxn ang="0">
                <a:pos x="5344" y="818"/>
              </a:cxn>
              <a:cxn ang="0">
                <a:pos x="5681" y="962"/>
              </a:cxn>
              <a:cxn ang="0">
                <a:pos x="5777" y="962"/>
              </a:cxn>
              <a:cxn ang="0">
                <a:pos x="5969" y="1010"/>
              </a:cxn>
            </a:cxnLst>
            <a:rect l="0" t="0" r="r" b="b"/>
            <a:pathLst>
              <a:path w="5969" h="1010">
                <a:moveTo>
                  <a:pt x="0" y="255"/>
                </a:moveTo>
                <a:cubicBezTo>
                  <a:pt x="10" y="280"/>
                  <a:pt x="171" y="328"/>
                  <a:pt x="186" y="351"/>
                </a:cubicBezTo>
                <a:cubicBezTo>
                  <a:pt x="194" y="383"/>
                  <a:pt x="209" y="423"/>
                  <a:pt x="222" y="453"/>
                </a:cubicBezTo>
                <a:cubicBezTo>
                  <a:pt x="225" y="461"/>
                  <a:pt x="249" y="491"/>
                  <a:pt x="252" y="495"/>
                </a:cubicBezTo>
                <a:cubicBezTo>
                  <a:pt x="272" y="526"/>
                  <a:pt x="252" y="515"/>
                  <a:pt x="282" y="525"/>
                </a:cubicBezTo>
                <a:cubicBezTo>
                  <a:pt x="291" y="559"/>
                  <a:pt x="318" y="573"/>
                  <a:pt x="342" y="597"/>
                </a:cubicBezTo>
                <a:lnTo>
                  <a:pt x="536" y="914"/>
                </a:lnTo>
                <a:lnTo>
                  <a:pt x="680" y="1010"/>
                </a:lnTo>
                <a:lnTo>
                  <a:pt x="824" y="1010"/>
                </a:lnTo>
                <a:lnTo>
                  <a:pt x="1065" y="962"/>
                </a:lnTo>
                <a:lnTo>
                  <a:pt x="1209" y="818"/>
                </a:lnTo>
                <a:lnTo>
                  <a:pt x="1209" y="577"/>
                </a:lnTo>
                <a:lnTo>
                  <a:pt x="1257" y="481"/>
                </a:lnTo>
                <a:lnTo>
                  <a:pt x="1305" y="337"/>
                </a:lnTo>
                <a:lnTo>
                  <a:pt x="1401" y="192"/>
                </a:lnTo>
                <a:lnTo>
                  <a:pt x="1497" y="144"/>
                </a:lnTo>
                <a:lnTo>
                  <a:pt x="1642" y="144"/>
                </a:lnTo>
                <a:lnTo>
                  <a:pt x="1738" y="385"/>
                </a:lnTo>
                <a:lnTo>
                  <a:pt x="1786" y="433"/>
                </a:lnTo>
                <a:lnTo>
                  <a:pt x="2026" y="481"/>
                </a:lnTo>
                <a:lnTo>
                  <a:pt x="2171" y="577"/>
                </a:lnTo>
                <a:lnTo>
                  <a:pt x="2219" y="673"/>
                </a:lnTo>
                <a:lnTo>
                  <a:pt x="2411" y="866"/>
                </a:lnTo>
                <a:lnTo>
                  <a:pt x="2507" y="962"/>
                </a:lnTo>
                <a:lnTo>
                  <a:pt x="3036" y="962"/>
                </a:lnTo>
                <a:lnTo>
                  <a:pt x="3281" y="645"/>
                </a:lnTo>
                <a:lnTo>
                  <a:pt x="3421" y="529"/>
                </a:lnTo>
                <a:lnTo>
                  <a:pt x="3565" y="241"/>
                </a:lnTo>
                <a:lnTo>
                  <a:pt x="3805" y="96"/>
                </a:lnTo>
                <a:lnTo>
                  <a:pt x="4286" y="0"/>
                </a:lnTo>
                <a:lnTo>
                  <a:pt x="4623" y="96"/>
                </a:lnTo>
                <a:lnTo>
                  <a:pt x="4959" y="337"/>
                </a:lnTo>
                <a:lnTo>
                  <a:pt x="5200" y="673"/>
                </a:lnTo>
                <a:lnTo>
                  <a:pt x="5248" y="673"/>
                </a:lnTo>
                <a:lnTo>
                  <a:pt x="5344" y="818"/>
                </a:lnTo>
                <a:lnTo>
                  <a:pt x="5681" y="962"/>
                </a:lnTo>
                <a:lnTo>
                  <a:pt x="5777" y="962"/>
                </a:lnTo>
                <a:lnTo>
                  <a:pt x="5969" y="1010"/>
                </a:lnTo>
              </a:path>
            </a:pathLst>
          </a:custGeom>
          <a:noFill/>
          <a:ln w="152400">
            <a:solidFill>
              <a:srgbClr val="33CCCC"/>
            </a:solidFill>
            <a:round/>
            <a:headEnd/>
            <a:tailEnd/>
          </a:ln>
          <a:effectLst/>
        </p:spPr>
        <p:txBody>
          <a:bodyPr/>
          <a:lstStyle/>
          <a:p>
            <a:endParaRPr lang="ja-JP" altLang="en-US"/>
          </a:p>
        </p:txBody>
      </p:sp>
      <p:sp>
        <p:nvSpPr>
          <p:cNvPr id="2059" name="Freeform 11"/>
          <p:cNvSpPr>
            <a:spLocks/>
          </p:cNvSpPr>
          <p:nvPr/>
        </p:nvSpPr>
        <p:spPr bwMode="auto">
          <a:xfrm>
            <a:off x="152400" y="2095500"/>
            <a:ext cx="3078163" cy="5073650"/>
          </a:xfrm>
          <a:custGeom>
            <a:avLst/>
            <a:gdLst/>
            <a:ahLst/>
            <a:cxnLst>
              <a:cxn ang="0">
                <a:pos x="1939" y="0"/>
              </a:cxn>
              <a:cxn ang="0">
                <a:pos x="1891" y="48"/>
              </a:cxn>
              <a:cxn ang="0">
                <a:pos x="1867" y="84"/>
              </a:cxn>
              <a:cxn ang="0">
                <a:pos x="1903" y="210"/>
              </a:cxn>
              <a:cxn ang="0">
                <a:pos x="1891" y="246"/>
              </a:cxn>
              <a:cxn ang="0">
                <a:pos x="1637" y="599"/>
              </a:cxn>
              <a:cxn ang="0">
                <a:pos x="1637" y="792"/>
              </a:cxn>
              <a:cxn ang="0">
                <a:pos x="1493" y="936"/>
              </a:cxn>
              <a:cxn ang="0">
                <a:pos x="1493" y="1080"/>
              </a:cxn>
              <a:cxn ang="0">
                <a:pos x="1541" y="1176"/>
              </a:cxn>
              <a:cxn ang="0">
                <a:pos x="1493" y="1321"/>
              </a:cxn>
              <a:cxn ang="0">
                <a:pos x="1493" y="1417"/>
              </a:cxn>
              <a:cxn ang="0">
                <a:pos x="1589" y="1849"/>
              </a:cxn>
              <a:cxn ang="0">
                <a:pos x="1685" y="1946"/>
              </a:cxn>
              <a:cxn ang="0">
                <a:pos x="1589" y="2090"/>
              </a:cxn>
              <a:cxn ang="0">
                <a:pos x="1445" y="2186"/>
              </a:cxn>
              <a:cxn ang="0">
                <a:pos x="1300" y="2234"/>
              </a:cxn>
              <a:cxn ang="0">
                <a:pos x="1204" y="2330"/>
              </a:cxn>
              <a:cxn ang="0">
                <a:pos x="1108" y="2523"/>
              </a:cxn>
              <a:cxn ang="0">
                <a:pos x="916" y="2715"/>
              </a:cxn>
              <a:cxn ang="0">
                <a:pos x="772" y="2907"/>
              </a:cxn>
              <a:cxn ang="0">
                <a:pos x="723" y="3003"/>
              </a:cxn>
              <a:cxn ang="0">
                <a:pos x="627" y="3196"/>
              </a:cxn>
              <a:cxn ang="0">
                <a:pos x="243" y="3196"/>
              </a:cxn>
              <a:cxn ang="0">
                <a:pos x="0" y="3184"/>
              </a:cxn>
            </a:cxnLst>
            <a:rect l="0" t="0" r="r" b="b"/>
            <a:pathLst>
              <a:path w="1939" h="3196">
                <a:moveTo>
                  <a:pt x="1939" y="0"/>
                </a:moveTo>
                <a:cubicBezTo>
                  <a:pt x="1911" y="21"/>
                  <a:pt x="1917" y="31"/>
                  <a:pt x="1891" y="48"/>
                </a:cubicBezTo>
                <a:cubicBezTo>
                  <a:pt x="1883" y="60"/>
                  <a:pt x="1875" y="72"/>
                  <a:pt x="1867" y="84"/>
                </a:cubicBezTo>
                <a:cubicBezTo>
                  <a:pt x="1849" y="112"/>
                  <a:pt x="1893" y="180"/>
                  <a:pt x="1903" y="210"/>
                </a:cubicBezTo>
                <a:cubicBezTo>
                  <a:pt x="1896" y="238"/>
                  <a:pt x="1901" y="227"/>
                  <a:pt x="1891" y="246"/>
                </a:cubicBezTo>
                <a:lnTo>
                  <a:pt x="1637" y="599"/>
                </a:lnTo>
                <a:lnTo>
                  <a:pt x="1637" y="792"/>
                </a:lnTo>
                <a:lnTo>
                  <a:pt x="1493" y="936"/>
                </a:lnTo>
                <a:lnTo>
                  <a:pt x="1493" y="1080"/>
                </a:lnTo>
                <a:lnTo>
                  <a:pt x="1541" y="1176"/>
                </a:lnTo>
                <a:lnTo>
                  <a:pt x="1493" y="1321"/>
                </a:lnTo>
                <a:lnTo>
                  <a:pt x="1493" y="1417"/>
                </a:lnTo>
                <a:lnTo>
                  <a:pt x="1589" y="1849"/>
                </a:lnTo>
                <a:lnTo>
                  <a:pt x="1685" y="1946"/>
                </a:lnTo>
                <a:lnTo>
                  <a:pt x="1589" y="2090"/>
                </a:lnTo>
                <a:lnTo>
                  <a:pt x="1445" y="2186"/>
                </a:lnTo>
                <a:lnTo>
                  <a:pt x="1300" y="2234"/>
                </a:lnTo>
                <a:lnTo>
                  <a:pt x="1204" y="2330"/>
                </a:lnTo>
                <a:lnTo>
                  <a:pt x="1108" y="2523"/>
                </a:lnTo>
                <a:lnTo>
                  <a:pt x="916" y="2715"/>
                </a:lnTo>
                <a:lnTo>
                  <a:pt x="772" y="2907"/>
                </a:lnTo>
                <a:lnTo>
                  <a:pt x="723" y="3003"/>
                </a:lnTo>
                <a:lnTo>
                  <a:pt x="627" y="3196"/>
                </a:lnTo>
                <a:lnTo>
                  <a:pt x="243" y="3196"/>
                </a:lnTo>
                <a:lnTo>
                  <a:pt x="0" y="3184"/>
                </a:lnTo>
              </a:path>
            </a:pathLst>
          </a:custGeom>
          <a:noFill/>
          <a:ln w="50800">
            <a:solidFill>
              <a:srgbClr val="00CCFF"/>
            </a:solidFill>
            <a:round/>
            <a:headEnd/>
            <a:tailEnd/>
          </a:ln>
          <a:effectLst/>
        </p:spPr>
        <p:txBody>
          <a:bodyPr/>
          <a:lstStyle/>
          <a:p>
            <a:endParaRPr lang="ja-JP" altLang="en-US"/>
          </a:p>
        </p:txBody>
      </p:sp>
      <p:sp>
        <p:nvSpPr>
          <p:cNvPr id="2060" name="Freeform 12"/>
          <p:cNvSpPr>
            <a:spLocks/>
          </p:cNvSpPr>
          <p:nvPr/>
        </p:nvSpPr>
        <p:spPr bwMode="auto">
          <a:xfrm>
            <a:off x="4573588" y="3000375"/>
            <a:ext cx="1993900" cy="4168775"/>
          </a:xfrm>
          <a:custGeom>
            <a:avLst/>
            <a:gdLst/>
            <a:ahLst/>
            <a:cxnLst>
              <a:cxn ang="0">
                <a:pos x="0" y="0"/>
              </a:cxn>
              <a:cxn ang="0">
                <a:pos x="41" y="12"/>
              </a:cxn>
              <a:cxn ang="0">
                <a:pos x="89" y="42"/>
              </a:cxn>
              <a:cxn ang="0">
                <a:pos x="113" y="72"/>
              </a:cxn>
              <a:cxn ang="0">
                <a:pos x="161" y="138"/>
              </a:cxn>
              <a:cxn ang="0">
                <a:pos x="246" y="174"/>
              </a:cxn>
              <a:cxn ang="0">
                <a:pos x="343" y="270"/>
              </a:cxn>
              <a:cxn ang="0">
                <a:pos x="487" y="318"/>
              </a:cxn>
              <a:cxn ang="0">
                <a:pos x="631" y="414"/>
              </a:cxn>
              <a:cxn ang="0">
                <a:pos x="727" y="462"/>
              </a:cxn>
              <a:cxn ang="0">
                <a:pos x="920" y="558"/>
              </a:cxn>
              <a:cxn ang="0">
                <a:pos x="1016" y="606"/>
              </a:cxn>
              <a:cxn ang="0">
                <a:pos x="1064" y="702"/>
              </a:cxn>
              <a:cxn ang="0">
                <a:pos x="1064" y="895"/>
              </a:cxn>
              <a:cxn ang="0">
                <a:pos x="1160" y="991"/>
              </a:cxn>
              <a:cxn ang="0">
                <a:pos x="1256" y="1087"/>
              </a:cxn>
              <a:cxn ang="0">
                <a:pos x="1160" y="1183"/>
              </a:cxn>
              <a:cxn ang="0">
                <a:pos x="1016" y="1231"/>
              </a:cxn>
              <a:cxn ang="0">
                <a:pos x="871" y="1376"/>
              </a:cxn>
              <a:cxn ang="0">
                <a:pos x="775" y="1520"/>
              </a:cxn>
              <a:cxn ang="0">
                <a:pos x="727" y="1520"/>
              </a:cxn>
              <a:cxn ang="0">
                <a:pos x="583" y="1760"/>
              </a:cxn>
              <a:cxn ang="0">
                <a:pos x="487" y="1808"/>
              </a:cxn>
              <a:cxn ang="0">
                <a:pos x="294" y="2145"/>
              </a:cxn>
              <a:cxn ang="0">
                <a:pos x="246" y="2337"/>
              </a:cxn>
              <a:cxn ang="0">
                <a:pos x="439" y="2626"/>
              </a:cxn>
            </a:cxnLst>
            <a:rect l="0" t="0" r="r" b="b"/>
            <a:pathLst>
              <a:path w="1256" h="2626">
                <a:moveTo>
                  <a:pt x="0" y="0"/>
                </a:moveTo>
                <a:cubicBezTo>
                  <a:pt x="0" y="2"/>
                  <a:pt x="38" y="8"/>
                  <a:pt x="41" y="12"/>
                </a:cubicBezTo>
                <a:cubicBezTo>
                  <a:pt x="57" y="32"/>
                  <a:pt x="67" y="28"/>
                  <a:pt x="89" y="42"/>
                </a:cubicBezTo>
                <a:cubicBezTo>
                  <a:pt x="93" y="48"/>
                  <a:pt x="108" y="67"/>
                  <a:pt x="113" y="72"/>
                </a:cubicBezTo>
                <a:cubicBezTo>
                  <a:pt x="124" y="81"/>
                  <a:pt x="139" y="121"/>
                  <a:pt x="161" y="138"/>
                </a:cubicBezTo>
                <a:lnTo>
                  <a:pt x="246" y="174"/>
                </a:lnTo>
                <a:lnTo>
                  <a:pt x="343" y="270"/>
                </a:lnTo>
                <a:lnTo>
                  <a:pt x="487" y="318"/>
                </a:lnTo>
                <a:lnTo>
                  <a:pt x="631" y="414"/>
                </a:lnTo>
                <a:lnTo>
                  <a:pt x="727" y="462"/>
                </a:lnTo>
                <a:lnTo>
                  <a:pt x="920" y="558"/>
                </a:lnTo>
                <a:lnTo>
                  <a:pt x="1016" y="606"/>
                </a:lnTo>
                <a:lnTo>
                  <a:pt x="1064" y="702"/>
                </a:lnTo>
                <a:lnTo>
                  <a:pt x="1064" y="895"/>
                </a:lnTo>
                <a:lnTo>
                  <a:pt x="1160" y="991"/>
                </a:lnTo>
                <a:lnTo>
                  <a:pt x="1256" y="1087"/>
                </a:lnTo>
                <a:lnTo>
                  <a:pt x="1160" y="1183"/>
                </a:lnTo>
                <a:lnTo>
                  <a:pt x="1016" y="1231"/>
                </a:lnTo>
                <a:lnTo>
                  <a:pt x="871" y="1376"/>
                </a:lnTo>
                <a:lnTo>
                  <a:pt x="775" y="1520"/>
                </a:lnTo>
                <a:lnTo>
                  <a:pt x="727" y="1520"/>
                </a:lnTo>
                <a:lnTo>
                  <a:pt x="583" y="1760"/>
                </a:lnTo>
                <a:lnTo>
                  <a:pt x="487" y="1808"/>
                </a:lnTo>
                <a:lnTo>
                  <a:pt x="294" y="2145"/>
                </a:lnTo>
                <a:lnTo>
                  <a:pt x="246" y="2337"/>
                </a:lnTo>
                <a:lnTo>
                  <a:pt x="439" y="2626"/>
                </a:lnTo>
              </a:path>
            </a:pathLst>
          </a:custGeom>
          <a:noFill/>
          <a:ln w="25400">
            <a:solidFill>
              <a:srgbClr val="00CCFF"/>
            </a:solidFill>
            <a:round/>
            <a:headEnd/>
            <a:tailEnd/>
          </a:ln>
          <a:effectLst/>
        </p:spPr>
        <p:txBody>
          <a:bodyPr/>
          <a:lstStyle/>
          <a:p>
            <a:endParaRPr lang="ja-JP" altLang="en-US"/>
          </a:p>
        </p:txBody>
      </p:sp>
      <p:sp>
        <p:nvSpPr>
          <p:cNvPr id="2073" name="Freeform 25"/>
          <p:cNvSpPr>
            <a:spLocks/>
          </p:cNvSpPr>
          <p:nvPr/>
        </p:nvSpPr>
        <p:spPr bwMode="auto">
          <a:xfrm rot="11919067">
            <a:off x="2827338" y="3505200"/>
            <a:ext cx="255587" cy="88900"/>
          </a:xfrm>
          <a:custGeom>
            <a:avLst/>
            <a:gdLst/>
            <a:ahLst/>
            <a:cxnLst>
              <a:cxn ang="0">
                <a:pos x="0" y="722"/>
              </a:cxn>
              <a:cxn ang="0">
                <a:pos x="0" y="241"/>
              </a:cxn>
              <a:cxn ang="0">
                <a:pos x="481" y="0"/>
              </a:cxn>
              <a:cxn ang="0">
                <a:pos x="962" y="241"/>
              </a:cxn>
              <a:cxn ang="0">
                <a:pos x="962" y="722"/>
              </a:cxn>
            </a:cxnLst>
            <a:rect l="0" t="0" r="r" b="b"/>
            <a:pathLst>
              <a:path w="962" h="722">
                <a:moveTo>
                  <a:pt x="0" y="722"/>
                </a:moveTo>
                <a:lnTo>
                  <a:pt x="0" y="241"/>
                </a:lnTo>
                <a:lnTo>
                  <a:pt x="481" y="0"/>
                </a:lnTo>
                <a:lnTo>
                  <a:pt x="962" y="241"/>
                </a:lnTo>
                <a:lnTo>
                  <a:pt x="962" y="722"/>
                </a:lnTo>
              </a:path>
            </a:pathLst>
          </a:custGeom>
          <a:noFill/>
          <a:ln w="38100">
            <a:solidFill>
              <a:schemeClr val="tx1"/>
            </a:solidFill>
            <a:round/>
            <a:headEnd/>
            <a:tailEnd/>
          </a:ln>
          <a:effectLst/>
        </p:spPr>
        <p:txBody>
          <a:bodyPr/>
          <a:lstStyle/>
          <a:p>
            <a:endParaRPr lang="ja-JP" altLang="en-US"/>
          </a:p>
        </p:txBody>
      </p:sp>
      <p:sp>
        <p:nvSpPr>
          <p:cNvPr id="2074" name="Freeform 26"/>
          <p:cNvSpPr>
            <a:spLocks/>
          </p:cNvSpPr>
          <p:nvPr/>
        </p:nvSpPr>
        <p:spPr bwMode="auto">
          <a:xfrm rot="10800000">
            <a:off x="3808413" y="3581400"/>
            <a:ext cx="255587" cy="88900"/>
          </a:xfrm>
          <a:custGeom>
            <a:avLst/>
            <a:gdLst/>
            <a:ahLst/>
            <a:cxnLst>
              <a:cxn ang="0">
                <a:pos x="0" y="722"/>
              </a:cxn>
              <a:cxn ang="0">
                <a:pos x="0" y="241"/>
              </a:cxn>
              <a:cxn ang="0">
                <a:pos x="481" y="0"/>
              </a:cxn>
              <a:cxn ang="0">
                <a:pos x="962" y="241"/>
              </a:cxn>
              <a:cxn ang="0">
                <a:pos x="962" y="722"/>
              </a:cxn>
            </a:cxnLst>
            <a:rect l="0" t="0" r="r" b="b"/>
            <a:pathLst>
              <a:path w="962" h="722">
                <a:moveTo>
                  <a:pt x="0" y="722"/>
                </a:moveTo>
                <a:lnTo>
                  <a:pt x="0" y="241"/>
                </a:lnTo>
                <a:lnTo>
                  <a:pt x="481" y="0"/>
                </a:lnTo>
                <a:lnTo>
                  <a:pt x="962" y="241"/>
                </a:lnTo>
                <a:lnTo>
                  <a:pt x="962" y="722"/>
                </a:lnTo>
              </a:path>
            </a:pathLst>
          </a:custGeom>
          <a:noFill/>
          <a:ln w="38100">
            <a:solidFill>
              <a:schemeClr val="tx1"/>
            </a:solidFill>
            <a:round/>
            <a:headEnd/>
            <a:tailEnd/>
          </a:ln>
          <a:effectLst/>
        </p:spPr>
        <p:txBody>
          <a:bodyPr/>
          <a:lstStyle/>
          <a:p>
            <a:endParaRPr lang="ja-JP" altLang="en-US"/>
          </a:p>
        </p:txBody>
      </p:sp>
      <p:sp>
        <p:nvSpPr>
          <p:cNvPr id="2075" name="Freeform 27"/>
          <p:cNvSpPr>
            <a:spLocks/>
          </p:cNvSpPr>
          <p:nvPr/>
        </p:nvSpPr>
        <p:spPr bwMode="auto">
          <a:xfrm rot="10800000">
            <a:off x="4724400" y="3657600"/>
            <a:ext cx="255588" cy="88900"/>
          </a:xfrm>
          <a:custGeom>
            <a:avLst/>
            <a:gdLst/>
            <a:ahLst/>
            <a:cxnLst>
              <a:cxn ang="0">
                <a:pos x="0" y="722"/>
              </a:cxn>
              <a:cxn ang="0">
                <a:pos x="0" y="241"/>
              </a:cxn>
              <a:cxn ang="0">
                <a:pos x="481" y="0"/>
              </a:cxn>
              <a:cxn ang="0">
                <a:pos x="962" y="241"/>
              </a:cxn>
              <a:cxn ang="0">
                <a:pos x="962" y="722"/>
              </a:cxn>
            </a:cxnLst>
            <a:rect l="0" t="0" r="r" b="b"/>
            <a:pathLst>
              <a:path w="962" h="722">
                <a:moveTo>
                  <a:pt x="0" y="722"/>
                </a:moveTo>
                <a:lnTo>
                  <a:pt x="0" y="241"/>
                </a:lnTo>
                <a:lnTo>
                  <a:pt x="481" y="0"/>
                </a:lnTo>
                <a:lnTo>
                  <a:pt x="962" y="241"/>
                </a:lnTo>
                <a:lnTo>
                  <a:pt x="962" y="722"/>
                </a:lnTo>
              </a:path>
            </a:pathLst>
          </a:custGeom>
          <a:noFill/>
          <a:ln w="38100">
            <a:solidFill>
              <a:schemeClr val="tx1"/>
            </a:solidFill>
            <a:round/>
            <a:headEnd/>
            <a:tailEnd/>
          </a:ln>
          <a:effectLst/>
        </p:spPr>
        <p:txBody>
          <a:bodyPr/>
          <a:lstStyle/>
          <a:p>
            <a:endParaRPr lang="ja-JP" altLang="en-US"/>
          </a:p>
        </p:txBody>
      </p:sp>
      <p:sp>
        <p:nvSpPr>
          <p:cNvPr id="2076" name="Freeform 28"/>
          <p:cNvSpPr>
            <a:spLocks/>
          </p:cNvSpPr>
          <p:nvPr/>
        </p:nvSpPr>
        <p:spPr bwMode="auto">
          <a:xfrm rot="7200000">
            <a:off x="5176044" y="3055144"/>
            <a:ext cx="255588" cy="88900"/>
          </a:xfrm>
          <a:custGeom>
            <a:avLst/>
            <a:gdLst/>
            <a:ahLst/>
            <a:cxnLst>
              <a:cxn ang="0">
                <a:pos x="0" y="722"/>
              </a:cxn>
              <a:cxn ang="0">
                <a:pos x="0" y="241"/>
              </a:cxn>
              <a:cxn ang="0">
                <a:pos x="481" y="0"/>
              </a:cxn>
              <a:cxn ang="0">
                <a:pos x="962" y="241"/>
              </a:cxn>
              <a:cxn ang="0">
                <a:pos x="962" y="722"/>
              </a:cxn>
            </a:cxnLst>
            <a:rect l="0" t="0" r="r" b="b"/>
            <a:pathLst>
              <a:path w="962" h="722">
                <a:moveTo>
                  <a:pt x="0" y="722"/>
                </a:moveTo>
                <a:lnTo>
                  <a:pt x="0" y="241"/>
                </a:lnTo>
                <a:lnTo>
                  <a:pt x="481" y="0"/>
                </a:lnTo>
                <a:lnTo>
                  <a:pt x="962" y="241"/>
                </a:lnTo>
                <a:lnTo>
                  <a:pt x="962" y="722"/>
                </a:lnTo>
              </a:path>
            </a:pathLst>
          </a:custGeom>
          <a:noFill/>
          <a:ln w="38100">
            <a:solidFill>
              <a:schemeClr val="tx1"/>
            </a:solidFill>
            <a:round/>
            <a:headEnd/>
            <a:tailEnd/>
          </a:ln>
          <a:effectLst/>
        </p:spPr>
        <p:txBody>
          <a:bodyPr/>
          <a:lstStyle/>
          <a:p>
            <a:endParaRPr lang="ja-JP" altLang="en-US"/>
          </a:p>
        </p:txBody>
      </p:sp>
      <p:sp>
        <p:nvSpPr>
          <p:cNvPr id="2077" name="Freeform 29"/>
          <p:cNvSpPr>
            <a:spLocks/>
          </p:cNvSpPr>
          <p:nvPr/>
        </p:nvSpPr>
        <p:spPr bwMode="auto">
          <a:xfrm rot="27217178">
            <a:off x="5252244" y="2443957"/>
            <a:ext cx="255587" cy="88900"/>
          </a:xfrm>
          <a:custGeom>
            <a:avLst/>
            <a:gdLst/>
            <a:ahLst/>
            <a:cxnLst>
              <a:cxn ang="0">
                <a:pos x="0" y="722"/>
              </a:cxn>
              <a:cxn ang="0">
                <a:pos x="0" y="241"/>
              </a:cxn>
              <a:cxn ang="0">
                <a:pos x="481" y="0"/>
              </a:cxn>
              <a:cxn ang="0">
                <a:pos x="962" y="241"/>
              </a:cxn>
              <a:cxn ang="0">
                <a:pos x="962" y="722"/>
              </a:cxn>
            </a:cxnLst>
            <a:rect l="0" t="0" r="r" b="b"/>
            <a:pathLst>
              <a:path w="962" h="722">
                <a:moveTo>
                  <a:pt x="0" y="722"/>
                </a:moveTo>
                <a:lnTo>
                  <a:pt x="0" y="241"/>
                </a:lnTo>
                <a:lnTo>
                  <a:pt x="481" y="0"/>
                </a:lnTo>
                <a:lnTo>
                  <a:pt x="962" y="241"/>
                </a:lnTo>
                <a:lnTo>
                  <a:pt x="962" y="722"/>
                </a:lnTo>
              </a:path>
            </a:pathLst>
          </a:custGeom>
          <a:noFill/>
          <a:ln w="38100">
            <a:solidFill>
              <a:schemeClr val="tx1"/>
            </a:solidFill>
            <a:round/>
            <a:headEnd/>
            <a:tailEnd/>
          </a:ln>
          <a:effectLst/>
        </p:spPr>
        <p:txBody>
          <a:bodyPr/>
          <a:lstStyle/>
          <a:p>
            <a:endParaRPr lang="ja-JP" altLang="en-US"/>
          </a:p>
        </p:txBody>
      </p:sp>
      <p:sp>
        <p:nvSpPr>
          <p:cNvPr id="2078" name="Rectangle 30"/>
          <p:cNvSpPr>
            <a:spLocks noChangeArrowheads="1"/>
          </p:cNvSpPr>
          <p:nvPr/>
        </p:nvSpPr>
        <p:spPr bwMode="auto">
          <a:xfrm>
            <a:off x="0" y="0"/>
            <a:ext cx="9144000" cy="681038"/>
          </a:xfrm>
          <a:prstGeom prst="rect">
            <a:avLst/>
          </a:prstGeom>
          <a:solidFill>
            <a:schemeClr val="folHlink"/>
          </a:solidFill>
          <a:ln w="9525">
            <a:noFill/>
            <a:miter lim="800000"/>
            <a:headEnd/>
            <a:tailEnd/>
          </a:ln>
          <a:effectLst/>
        </p:spPr>
        <p:txBody>
          <a:bodyPr wrap="none" anchor="ctr"/>
          <a:lstStyle/>
          <a:p>
            <a:endParaRPr lang="ja-JP" altLang="en-US"/>
          </a:p>
        </p:txBody>
      </p:sp>
      <p:pic>
        <p:nvPicPr>
          <p:cNvPr id="2081" name="Picture 33" descr="blue artillery"/>
          <p:cNvPicPr>
            <a:picLocks noChangeAspect="1" noChangeArrowheads="1"/>
          </p:cNvPicPr>
          <p:nvPr/>
        </p:nvPicPr>
        <p:blipFill>
          <a:blip r:embed="rId8"/>
          <a:srcRect/>
          <a:stretch>
            <a:fillRect/>
          </a:stretch>
        </p:blipFill>
        <p:spPr bwMode="auto">
          <a:xfrm>
            <a:off x="4786313" y="3505200"/>
            <a:ext cx="139700" cy="207963"/>
          </a:xfrm>
          <a:prstGeom prst="rect">
            <a:avLst/>
          </a:prstGeom>
          <a:noFill/>
          <a:ln w="9525">
            <a:noFill/>
            <a:miter lim="800000"/>
            <a:headEnd/>
            <a:tailEnd/>
          </a:ln>
        </p:spPr>
      </p:pic>
      <p:pic>
        <p:nvPicPr>
          <p:cNvPr id="2082" name="Picture 34" descr="blue cavalry"/>
          <p:cNvPicPr>
            <a:picLocks noChangeAspect="1" noChangeArrowheads="1"/>
          </p:cNvPicPr>
          <p:nvPr/>
        </p:nvPicPr>
        <p:blipFill>
          <a:blip r:embed="rId9"/>
          <a:srcRect/>
          <a:stretch>
            <a:fillRect/>
          </a:stretch>
        </p:blipFill>
        <p:spPr bwMode="auto">
          <a:xfrm>
            <a:off x="144463" y="730250"/>
            <a:ext cx="382587" cy="249238"/>
          </a:xfrm>
          <a:prstGeom prst="rect">
            <a:avLst/>
          </a:prstGeom>
          <a:noFill/>
        </p:spPr>
      </p:pic>
      <p:pic>
        <p:nvPicPr>
          <p:cNvPr id="2084" name="Picture 36" descr="blue hq"/>
          <p:cNvPicPr>
            <a:picLocks noChangeAspect="1" noChangeArrowheads="1"/>
          </p:cNvPicPr>
          <p:nvPr/>
        </p:nvPicPr>
        <p:blipFill>
          <a:blip r:embed="rId10"/>
          <a:srcRect/>
          <a:stretch>
            <a:fillRect/>
          </a:stretch>
        </p:blipFill>
        <p:spPr bwMode="auto">
          <a:xfrm>
            <a:off x="3656013" y="1444625"/>
            <a:ext cx="263525" cy="508000"/>
          </a:xfrm>
          <a:prstGeom prst="rect">
            <a:avLst/>
          </a:prstGeom>
          <a:noFill/>
        </p:spPr>
      </p:pic>
      <p:pic>
        <p:nvPicPr>
          <p:cNvPr id="2085" name="Picture 37" descr="red cavalry"/>
          <p:cNvPicPr>
            <a:picLocks noChangeAspect="1" noChangeArrowheads="1"/>
          </p:cNvPicPr>
          <p:nvPr/>
        </p:nvPicPr>
        <p:blipFill>
          <a:blip r:embed="rId11"/>
          <a:srcRect/>
          <a:stretch>
            <a:fillRect/>
          </a:stretch>
        </p:blipFill>
        <p:spPr bwMode="auto">
          <a:xfrm>
            <a:off x="8388350" y="5872163"/>
            <a:ext cx="534988" cy="349250"/>
          </a:xfrm>
          <a:prstGeom prst="rect">
            <a:avLst/>
          </a:prstGeom>
          <a:noFill/>
        </p:spPr>
      </p:pic>
      <p:pic>
        <p:nvPicPr>
          <p:cNvPr id="2086" name="Picture 38" descr="red infantry"/>
          <p:cNvPicPr>
            <a:picLocks noChangeAspect="1" noChangeArrowheads="1"/>
          </p:cNvPicPr>
          <p:nvPr/>
        </p:nvPicPr>
        <p:blipFill>
          <a:blip r:embed="rId12"/>
          <a:srcRect/>
          <a:stretch>
            <a:fillRect/>
          </a:stretch>
        </p:blipFill>
        <p:spPr bwMode="auto">
          <a:xfrm>
            <a:off x="3044825" y="4956175"/>
            <a:ext cx="509588" cy="325438"/>
          </a:xfrm>
          <a:prstGeom prst="rect">
            <a:avLst/>
          </a:prstGeom>
          <a:noFill/>
        </p:spPr>
      </p:pic>
      <p:pic>
        <p:nvPicPr>
          <p:cNvPr id="2087" name="Picture 39" descr="red hq"/>
          <p:cNvPicPr>
            <a:picLocks noChangeAspect="1" noChangeArrowheads="1"/>
          </p:cNvPicPr>
          <p:nvPr/>
        </p:nvPicPr>
        <p:blipFill>
          <a:blip r:embed="rId13"/>
          <a:srcRect/>
          <a:stretch>
            <a:fillRect/>
          </a:stretch>
        </p:blipFill>
        <p:spPr bwMode="auto">
          <a:xfrm>
            <a:off x="2968625" y="5641975"/>
            <a:ext cx="263525" cy="508000"/>
          </a:xfrm>
          <a:prstGeom prst="rect">
            <a:avLst/>
          </a:prstGeom>
          <a:noFill/>
        </p:spPr>
      </p:pic>
      <p:pic>
        <p:nvPicPr>
          <p:cNvPr id="2088" name="Picture 40" descr="blue artillery"/>
          <p:cNvPicPr>
            <a:picLocks noChangeAspect="1" noChangeArrowheads="1"/>
          </p:cNvPicPr>
          <p:nvPr/>
        </p:nvPicPr>
        <p:blipFill>
          <a:blip r:embed="rId8"/>
          <a:srcRect/>
          <a:stretch>
            <a:fillRect/>
          </a:stretch>
        </p:blipFill>
        <p:spPr bwMode="auto">
          <a:xfrm rot="16200000">
            <a:off x="5182394" y="2361407"/>
            <a:ext cx="139700" cy="207962"/>
          </a:xfrm>
          <a:prstGeom prst="rect">
            <a:avLst/>
          </a:prstGeom>
          <a:noFill/>
        </p:spPr>
      </p:pic>
      <p:pic>
        <p:nvPicPr>
          <p:cNvPr id="2089" name="Picture 41" descr="blue artillery"/>
          <p:cNvPicPr>
            <a:picLocks noChangeAspect="1" noChangeArrowheads="1"/>
          </p:cNvPicPr>
          <p:nvPr/>
        </p:nvPicPr>
        <p:blipFill>
          <a:blip r:embed="rId8"/>
          <a:srcRect/>
          <a:stretch>
            <a:fillRect/>
          </a:stretch>
        </p:blipFill>
        <p:spPr bwMode="auto">
          <a:xfrm rot="-3304792">
            <a:off x="5141119" y="2937669"/>
            <a:ext cx="139700" cy="207962"/>
          </a:xfrm>
          <a:prstGeom prst="rect">
            <a:avLst/>
          </a:prstGeom>
          <a:noFill/>
        </p:spPr>
      </p:pic>
      <p:pic>
        <p:nvPicPr>
          <p:cNvPr id="2090" name="Picture 42" descr="blue artillery"/>
          <p:cNvPicPr>
            <a:picLocks noChangeAspect="1" noChangeArrowheads="1"/>
          </p:cNvPicPr>
          <p:nvPr/>
        </p:nvPicPr>
        <p:blipFill>
          <a:blip r:embed="rId8"/>
          <a:srcRect/>
          <a:stretch>
            <a:fillRect/>
          </a:stretch>
        </p:blipFill>
        <p:spPr bwMode="auto">
          <a:xfrm rot="11940000" flipH="1" flipV="1">
            <a:off x="2900363" y="3360738"/>
            <a:ext cx="139700" cy="207962"/>
          </a:xfrm>
          <a:prstGeom prst="rect">
            <a:avLst/>
          </a:prstGeom>
          <a:noFill/>
          <a:ln w="9525">
            <a:noFill/>
            <a:miter lim="800000"/>
            <a:headEnd/>
            <a:tailEnd/>
          </a:ln>
        </p:spPr>
      </p:pic>
      <p:pic>
        <p:nvPicPr>
          <p:cNvPr id="2091" name="Picture 43" descr="blue artillery"/>
          <p:cNvPicPr>
            <a:picLocks noChangeAspect="1" noChangeArrowheads="1"/>
          </p:cNvPicPr>
          <p:nvPr/>
        </p:nvPicPr>
        <p:blipFill>
          <a:blip r:embed="rId8"/>
          <a:srcRect/>
          <a:stretch>
            <a:fillRect/>
          </a:stretch>
        </p:blipFill>
        <p:spPr bwMode="auto">
          <a:xfrm>
            <a:off x="3875088" y="3429000"/>
            <a:ext cx="139700" cy="207963"/>
          </a:xfrm>
          <a:prstGeom prst="rect">
            <a:avLst/>
          </a:prstGeom>
          <a:noFill/>
        </p:spPr>
      </p:pic>
      <p:pic>
        <p:nvPicPr>
          <p:cNvPr id="2092" name="Picture 44" descr="blue infantry"/>
          <p:cNvPicPr>
            <a:picLocks noChangeAspect="1" noChangeArrowheads="1"/>
          </p:cNvPicPr>
          <p:nvPr/>
        </p:nvPicPr>
        <p:blipFill>
          <a:blip r:embed="rId14"/>
          <a:srcRect/>
          <a:stretch>
            <a:fillRect/>
          </a:stretch>
        </p:blipFill>
        <p:spPr bwMode="auto">
          <a:xfrm rot="-4537599">
            <a:off x="4724400" y="2794000"/>
            <a:ext cx="366713" cy="233363"/>
          </a:xfrm>
          <a:prstGeom prst="rect">
            <a:avLst/>
          </a:prstGeom>
          <a:noFill/>
        </p:spPr>
      </p:pic>
      <p:pic>
        <p:nvPicPr>
          <p:cNvPr id="2093" name="Picture 45" descr="blue infantry"/>
          <p:cNvPicPr>
            <a:picLocks noChangeAspect="1" noChangeArrowheads="1"/>
          </p:cNvPicPr>
          <p:nvPr/>
        </p:nvPicPr>
        <p:blipFill>
          <a:blip r:embed="rId14"/>
          <a:srcRect/>
          <a:stretch>
            <a:fillRect/>
          </a:stretch>
        </p:blipFill>
        <p:spPr bwMode="auto">
          <a:xfrm>
            <a:off x="4191000" y="2894013"/>
            <a:ext cx="358775" cy="228600"/>
          </a:xfrm>
          <a:prstGeom prst="rect">
            <a:avLst/>
          </a:prstGeom>
          <a:noFill/>
        </p:spPr>
      </p:pic>
      <p:pic>
        <p:nvPicPr>
          <p:cNvPr id="2094" name="Picture 46" descr="blue infantry"/>
          <p:cNvPicPr>
            <a:picLocks noChangeAspect="1" noChangeArrowheads="1"/>
          </p:cNvPicPr>
          <p:nvPr/>
        </p:nvPicPr>
        <p:blipFill>
          <a:blip r:embed="rId14"/>
          <a:srcRect/>
          <a:stretch>
            <a:fillRect/>
          </a:stretch>
        </p:blipFill>
        <p:spPr bwMode="auto">
          <a:xfrm>
            <a:off x="4191000" y="3478213"/>
            <a:ext cx="358775" cy="228600"/>
          </a:xfrm>
          <a:prstGeom prst="rect">
            <a:avLst/>
          </a:prstGeom>
          <a:noFill/>
        </p:spPr>
      </p:pic>
      <p:pic>
        <p:nvPicPr>
          <p:cNvPr id="2095" name="Picture 47" descr="blue infantry"/>
          <p:cNvPicPr>
            <a:picLocks noChangeAspect="1" noChangeArrowheads="1"/>
          </p:cNvPicPr>
          <p:nvPr/>
        </p:nvPicPr>
        <p:blipFill>
          <a:blip r:embed="rId14"/>
          <a:srcRect/>
          <a:stretch>
            <a:fillRect/>
          </a:stretch>
        </p:blipFill>
        <p:spPr bwMode="auto">
          <a:xfrm>
            <a:off x="3198813" y="3478213"/>
            <a:ext cx="358775" cy="228600"/>
          </a:xfrm>
          <a:prstGeom prst="rect">
            <a:avLst/>
          </a:prstGeom>
          <a:noFill/>
        </p:spPr>
      </p:pic>
      <p:pic>
        <p:nvPicPr>
          <p:cNvPr id="2096" name="Picture 48" descr="blue infantry"/>
          <p:cNvPicPr>
            <a:picLocks noChangeAspect="1" noChangeArrowheads="1"/>
          </p:cNvPicPr>
          <p:nvPr/>
        </p:nvPicPr>
        <p:blipFill>
          <a:blip r:embed="rId14"/>
          <a:srcRect/>
          <a:stretch>
            <a:fillRect/>
          </a:stretch>
        </p:blipFill>
        <p:spPr bwMode="auto">
          <a:xfrm rot="3265933">
            <a:off x="2394744" y="2734469"/>
            <a:ext cx="361950" cy="230188"/>
          </a:xfrm>
          <a:prstGeom prst="rect">
            <a:avLst/>
          </a:prstGeom>
          <a:noFill/>
        </p:spPr>
      </p:pic>
      <p:pic>
        <p:nvPicPr>
          <p:cNvPr id="2097" name="Picture 49" descr="blue infantry"/>
          <p:cNvPicPr>
            <a:picLocks noChangeAspect="1" noChangeArrowheads="1"/>
          </p:cNvPicPr>
          <p:nvPr/>
        </p:nvPicPr>
        <p:blipFill>
          <a:blip r:embed="rId14"/>
          <a:srcRect/>
          <a:stretch>
            <a:fillRect/>
          </a:stretch>
        </p:blipFill>
        <p:spPr bwMode="auto">
          <a:xfrm>
            <a:off x="3656013" y="2894013"/>
            <a:ext cx="358775" cy="228600"/>
          </a:xfrm>
          <a:prstGeom prst="rect">
            <a:avLst/>
          </a:prstGeom>
          <a:noFill/>
        </p:spPr>
      </p:pic>
      <p:pic>
        <p:nvPicPr>
          <p:cNvPr id="2098" name="Picture 50" descr="blue infantry"/>
          <p:cNvPicPr>
            <a:picLocks noChangeAspect="1" noChangeArrowheads="1"/>
          </p:cNvPicPr>
          <p:nvPr/>
        </p:nvPicPr>
        <p:blipFill>
          <a:blip r:embed="rId14"/>
          <a:srcRect/>
          <a:stretch>
            <a:fillRect/>
          </a:stretch>
        </p:blipFill>
        <p:spPr bwMode="auto">
          <a:xfrm rot="16200000">
            <a:off x="4810919" y="2350294"/>
            <a:ext cx="360362" cy="228600"/>
          </a:xfrm>
          <a:prstGeom prst="rect">
            <a:avLst/>
          </a:prstGeom>
          <a:noFill/>
        </p:spPr>
      </p:pic>
      <p:pic>
        <p:nvPicPr>
          <p:cNvPr id="2099" name="Picture 51" descr="blue infantry"/>
          <p:cNvPicPr>
            <a:picLocks noChangeAspect="1" noChangeArrowheads="1"/>
          </p:cNvPicPr>
          <p:nvPr/>
        </p:nvPicPr>
        <p:blipFill>
          <a:blip r:embed="rId14"/>
          <a:srcRect/>
          <a:stretch>
            <a:fillRect/>
          </a:stretch>
        </p:blipFill>
        <p:spPr bwMode="auto">
          <a:xfrm rot="5400000">
            <a:off x="2216944" y="2197894"/>
            <a:ext cx="360362" cy="228600"/>
          </a:xfrm>
          <a:prstGeom prst="rect">
            <a:avLst/>
          </a:prstGeom>
          <a:noFill/>
        </p:spPr>
      </p:pic>
      <p:pic>
        <p:nvPicPr>
          <p:cNvPr id="2100" name="Picture 52" descr="red infantry"/>
          <p:cNvPicPr>
            <a:picLocks noChangeAspect="1" noChangeArrowheads="1"/>
          </p:cNvPicPr>
          <p:nvPr/>
        </p:nvPicPr>
        <p:blipFill>
          <a:blip r:embed="rId12"/>
          <a:srcRect/>
          <a:stretch>
            <a:fillRect/>
          </a:stretch>
        </p:blipFill>
        <p:spPr bwMode="auto">
          <a:xfrm>
            <a:off x="3808413" y="4956175"/>
            <a:ext cx="509587" cy="325438"/>
          </a:xfrm>
          <a:prstGeom prst="rect">
            <a:avLst/>
          </a:prstGeom>
          <a:noFill/>
        </p:spPr>
      </p:pic>
      <p:pic>
        <p:nvPicPr>
          <p:cNvPr id="2101" name="Picture 53" descr="red infantry"/>
          <p:cNvPicPr>
            <a:picLocks noChangeAspect="1" noChangeArrowheads="1"/>
          </p:cNvPicPr>
          <p:nvPr/>
        </p:nvPicPr>
        <p:blipFill>
          <a:blip r:embed="rId12"/>
          <a:srcRect/>
          <a:stretch>
            <a:fillRect/>
          </a:stretch>
        </p:blipFill>
        <p:spPr bwMode="auto">
          <a:xfrm>
            <a:off x="4572000" y="4956175"/>
            <a:ext cx="509588" cy="325438"/>
          </a:xfrm>
          <a:prstGeom prst="rect">
            <a:avLst/>
          </a:prstGeom>
          <a:noFill/>
        </p:spPr>
      </p:pic>
      <p:pic>
        <p:nvPicPr>
          <p:cNvPr id="2102" name="Picture 54" descr="red infantry"/>
          <p:cNvPicPr>
            <a:picLocks noChangeAspect="1" noChangeArrowheads="1"/>
          </p:cNvPicPr>
          <p:nvPr/>
        </p:nvPicPr>
        <p:blipFill>
          <a:blip r:embed="rId12"/>
          <a:srcRect/>
          <a:stretch>
            <a:fillRect/>
          </a:stretch>
        </p:blipFill>
        <p:spPr bwMode="auto">
          <a:xfrm>
            <a:off x="5335588" y="4956175"/>
            <a:ext cx="509587" cy="325438"/>
          </a:xfrm>
          <a:prstGeom prst="rect">
            <a:avLst/>
          </a:prstGeom>
          <a:noFill/>
        </p:spPr>
      </p:pic>
      <p:pic>
        <p:nvPicPr>
          <p:cNvPr id="2103" name="Picture 55" descr="red infantry"/>
          <p:cNvPicPr>
            <a:picLocks noChangeAspect="1" noChangeArrowheads="1"/>
          </p:cNvPicPr>
          <p:nvPr/>
        </p:nvPicPr>
        <p:blipFill>
          <a:blip r:embed="rId12"/>
          <a:srcRect/>
          <a:stretch>
            <a:fillRect/>
          </a:stretch>
        </p:blipFill>
        <p:spPr bwMode="auto">
          <a:xfrm>
            <a:off x="4037013" y="5489575"/>
            <a:ext cx="509587" cy="325438"/>
          </a:xfrm>
          <a:prstGeom prst="rect">
            <a:avLst/>
          </a:prstGeom>
          <a:noFill/>
        </p:spPr>
      </p:pic>
      <p:pic>
        <p:nvPicPr>
          <p:cNvPr id="2104" name="Picture 56" descr="red infantry"/>
          <p:cNvPicPr>
            <a:picLocks noChangeAspect="1" noChangeArrowheads="1"/>
          </p:cNvPicPr>
          <p:nvPr/>
        </p:nvPicPr>
        <p:blipFill>
          <a:blip r:embed="rId12"/>
          <a:srcRect/>
          <a:stretch>
            <a:fillRect/>
          </a:stretch>
        </p:blipFill>
        <p:spPr bwMode="auto">
          <a:xfrm rot="18900000">
            <a:off x="6632575" y="4040188"/>
            <a:ext cx="509588" cy="325437"/>
          </a:xfrm>
          <a:prstGeom prst="rect">
            <a:avLst/>
          </a:prstGeom>
          <a:noFill/>
        </p:spPr>
      </p:pic>
      <p:pic>
        <p:nvPicPr>
          <p:cNvPr id="2105" name="Picture 57" descr="red infantry"/>
          <p:cNvPicPr>
            <a:picLocks noChangeAspect="1" noChangeArrowheads="1"/>
          </p:cNvPicPr>
          <p:nvPr/>
        </p:nvPicPr>
        <p:blipFill>
          <a:blip r:embed="rId12"/>
          <a:srcRect/>
          <a:stretch>
            <a:fillRect/>
          </a:stretch>
        </p:blipFill>
        <p:spPr bwMode="auto">
          <a:xfrm rot="18000000">
            <a:off x="7532688" y="2986088"/>
            <a:ext cx="509587" cy="325437"/>
          </a:xfrm>
          <a:prstGeom prst="rect">
            <a:avLst/>
          </a:prstGeom>
          <a:noFill/>
        </p:spPr>
      </p:pic>
      <p:pic>
        <p:nvPicPr>
          <p:cNvPr id="2106" name="Picture 58" descr="red infantry"/>
          <p:cNvPicPr>
            <a:picLocks noChangeAspect="1" noChangeArrowheads="1"/>
          </p:cNvPicPr>
          <p:nvPr/>
        </p:nvPicPr>
        <p:blipFill>
          <a:blip r:embed="rId12"/>
          <a:srcRect/>
          <a:stretch>
            <a:fillRect/>
          </a:stretch>
        </p:blipFill>
        <p:spPr bwMode="auto">
          <a:xfrm rot="1800000">
            <a:off x="1289050" y="4802188"/>
            <a:ext cx="509588" cy="325437"/>
          </a:xfrm>
          <a:prstGeom prst="rect">
            <a:avLst/>
          </a:prstGeom>
          <a:noFill/>
        </p:spPr>
      </p:pic>
      <p:pic>
        <p:nvPicPr>
          <p:cNvPr id="2107" name="Picture 59" descr="red infantry"/>
          <p:cNvPicPr>
            <a:picLocks noChangeAspect="1" noChangeArrowheads="1"/>
          </p:cNvPicPr>
          <p:nvPr/>
        </p:nvPicPr>
        <p:blipFill>
          <a:blip r:embed="rId12"/>
          <a:srcRect/>
          <a:stretch>
            <a:fillRect/>
          </a:stretch>
        </p:blipFill>
        <p:spPr bwMode="auto">
          <a:xfrm rot="2700000">
            <a:off x="204788" y="3978275"/>
            <a:ext cx="509588" cy="325437"/>
          </a:xfrm>
          <a:prstGeom prst="rect">
            <a:avLst/>
          </a:prstGeom>
          <a:noFill/>
        </p:spPr>
      </p:pic>
      <p:grpSp>
        <p:nvGrpSpPr>
          <p:cNvPr id="2142" name="Group 94"/>
          <p:cNvGrpSpPr>
            <a:grpSpLocks/>
          </p:cNvGrpSpPr>
          <p:nvPr/>
        </p:nvGrpSpPr>
        <p:grpSpPr bwMode="auto">
          <a:xfrm>
            <a:off x="1179513" y="2208213"/>
            <a:ext cx="6018212" cy="2395537"/>
            <a:chOff x="743" y="1391"/>
            <a:chExt cx="3791" cy="1509"/>
          </a:xfrm>
        </p:grpSpPr>
        <p:grpSp>
          <p:nvGrpSpPr>
            <p:cNvPr id="2111" name="Group 63"/>
            <p:cNvGrpSpPr>
              <a:grpSpLocks/>
            </p:cNvGrpSpPr>
            <p:nvPr/>
          </p:nvGrpSpPr>
          <p:grpSpPr bwMode="auto">
            <a:xfrm>
              <a:off x="1678" y="2785"/>
              <a:ext cx="457" cy="115"/>
              <a:chOff x="2063" y="2641"/>
              <a:chExt cx="457" cy="115"/>
            </a:xfrm>
          </p:grpSpPr>
          <p:pic>
            <p:nvPicPr>
              <p:cNvPr id="2108" name="Picture 60" descr="blue skirmisher"/>
              <p:cNvPicPr>
                <a:picLocks noChangeAspect="1" noChangeArrowheads="1"/>
              </p:cNvPicPr>
              <p:nvPr/>
            </p:nvPicPr>
            <p:blipFill>
              <a:blip r:embed="rId15"/>
              <a:srcRect/>
              <a:stretch>
                <a:fillRect/>
              </a:stretch>
            </p:blipFill>
            <p:spPr bwMode="auto">
              <a:xfrm flipV="1">
                <a:off x="2063" y="2641"/>
                <a:ext cx="73" cy="115"/>
              </a:xfrm>
              <a:prstGeom prst="rect">
                <a:avLst/>
              </a:prstGeom>
              <a:noFill/>
            </p:spPr>
          </p:pic>
          <p:pic>
            <p:nvPicPr>
              <p:cNvPr id="2109" name="Picture 61" descr="blue skirmisher"/>
              <p:cNvPicPr>
                <a:picLocks noChangeAspect="1" noChangeArrowheads="1"/>
              </p:cNvPicPr>
              <p:nvPr/>
            </p:nvPicPr>
            <p:blipFill>
              <a:blip r:embed="rId15"/>
              <a:srcRect/>
              <a:stretch>
                <a:fillRect/>
              </a:stretch>
            </p:blipFill>
            <p:spPr bwMode="auto">
              <a:xfrm flipV="1">
                <a:off x="2447" y="2641"/>
                <a:ext cx="73" cy="115"/>
              </a:xfrm>
              <a:prstGeom prst="rect">
                <a:avLst/>
              </a:prstGeom>
              <a:noFill/>
            </p:spPr>
          </p:pic>
          <p:pic>
            <p:nvPicPr>
              <p:cNvPr id="2110" name="Picture 62" descr="blue skirmisher"/>
              <p:cNvPicPr>
                <a:picLocks noChangeAspect="1" noChangeArrowheads="1"/>
              </p:cNvPicPr>
              <p:nvPr/>
            </p:nvPicPr>
            <p:blipFill>
              <a:blip r:embed="rId15"/>
              <a:srcRect/>
              <a:stretch>
                <a:fillRect/>
              </a:stretch>
            </p:blipFill>
            <p:spPr bwMode="auto">
              <a:xfrm flipV="1">
                <a:off x="2255" y="2641"/>
                <a:ext cx="73" cy="115"/>
              </a:xfrm>
              <a:prstGeom prst="rect">
                <a:avLst/>
              </a:prstGeom>
              <a:noFill/>
            </p:spPr>
          </p:pic>
        </p:grpSp>
        <p:grpSp>
          <p:nvGrpSpPr>
            <p:cNvPr id="2112" name="Group 64"/>
            <p:cNvGrpSpPr>
              <a:grpSpLocks/>
            </p:cNvGrpSpPr>
            <p:nvPr/>
          </p:nvGrpSpPr>
          <p:grpSpPr bwMode="auto">
            <a:xfrm rot="39427416">
              <a:off x="4248" y="1562"/>
              <a:ext cx="457" cy="115"/>
              <a:chOff x="2063" y="2641"/>
              <a:chExt cx="457" cy="115"/>
            </a:xfrm>
          </p:grpSpPr>
          <p:pic>
            <p:nvPicPr>
              <p:cNvPr id="2113" name="Picture 65" descr="blue skirmisher"/>
              <p:cNvPicPr>
                <a:picLocks noChangeAspect="1" noChangeArrowheads="1"/>
              </p:cNvPicPr>
              <p:nvPr/>
            </p:nvPicPr>
            <p:blipFill>
              <a:blip r:embed="rId15"/>
              <a:srcRect/>
              <a:stretch>
                <a:fillRect/>
              </a:stretch>
            </p:blipFill>
            <p:spPr bwMode="auto">
              <a:xfrm flipV="1">
                <a:off x="2063" y="2641"/>
                <a:ext cx="73" cy="115"/>
              </a:xfrm>
              <a:prstGeom prst="rect">
                <a:avLst/>
              </a:prstGeom>
              <a:noFill/>
            </p:spPr>
          </p:pic>
          <p:pic>
            <p:nvPicPr>
              <p:cNvPr id="2114" name="Picture 66" descr="blue skirmisher"/>
              <p:cNvPicPr>
                <a:picLocks noChangeAspect="1" noChangeArrowheads="1"/>
              </p:cNvPicPr>
              <p:nvPr/>
            </p:nvPicPr>
            <p:blipFill>
              <a:blip r:embed="rId15"/>
              <a:srcRect/>
              <a:stretch>
                <a:fillRect/>
              </a:stretch>
            </p:blipFill>
            <p:spPr bwMode="auto">
              <a:xfrm flipV="1">
                <a:off x="2447" y="2641"/>
                <a:ext cx="73" cy="115"/>
              </a:xfrm>
              <a:prstGeom prst="rect">
                <a:avLst/>
              </a:prstGeom>
              <a:noFill/>
            </p:spPr>
          </p:pic>
          <p:pic>
            <p:nvPicPr>
              <p:cNvPr id="2115" name="Picture 67" descr="blue skirmisher"/>
              <p:cNvPicPr>
                <a:picLocks noChangeAspect="1" noChangeArrowheads="1"/>
              </p:cNvPicPr>
              <p:nvPr/>
            </p:nvPicPr>
            <p:blipFill>
              <a:blip r:embed="rId15"/>
              <a:srcRect/>
              <a:stretch>
                <a:fillRect/>
              </a:stretch>
            </p:blipFill>
            <p:spPr bwMode="auto">
              <a:xfrm flipV="1">
                <a:off x="2255" y="2641"/>
                <a:ext cx="73" cy="115"/>
              </a:xfrm>
              <a:prstGeom prst="rect">
                <a:avLst/>
              </a:prstGeom>
              <a:noFill/>
            </p:spPr>
          </p:pic>
        </p:grpSp>
        <p:grpSp>
          <p:nvGrpSpPr>
            <p:cNvPr id="2116" name="Group 68"/>
            <p:cNvGrpSpPr>
              <a:grpSpLocks/>
            </p:cNvGrpSpPr>
            <p:nvPr/>
          </p:nvGrpSpPr>
          <p:grpSpPr bwMode="auto">
            <a:xfrm>
              <a:off x="2255" y="2785"/>
              <a:ext cx="457" cy="115"/>
              <a:chOff x="2063" y="2641"/>
              <a:chExt cx="457" cy="115"/>
            </a:xfrm>
          </p:grpSpPr>
          <p:pic>
            <p:nvPicPr>
              <p:cNvPr id="2117" name="Picture 69" descr="blue skirmisher"/>
              <p:cNvPicPr>
                <a:picLocks noChangeAspect="1" noChangeArrowheads="1"/>
              </p:cNvPicPr>
              <p:nvPr/>
            </p:nvPicPr>
            <p:blipFill>
              <a:blip r:embed="rId15"/>
              <a:srcRect/>
              <a:stretch>
                <a:fillRect/>
              </a:stretch>
            </p:blipFill>
            <p:spPr bwMode="auto">
              <a:xfrm flipV="1">
                <a:off x="2063" y="2641"/>
                <a:ext cx="73" cy="115"/>
              </a:xfrm>
              <a:prstGeom prst="rect">
                <a:avLst/>
              </a:prstGeom>
              <a:noFill/>
            </p:spPr>
          </p:pic>
          <p:pic>
            <p:nvPicPr>
              <p:cNvPr id="2118" name="Picture 70" descr="blue skirmisher"/>
              <p:cNvPicPr>
                <a:picLocks noChangeAspect="1" noChangeArrowheads="1"/>
              </p:cNvPicPr>
              <p:nvPr/>
            </p:nvPicPr>
            <p:blipFill>
              <a:blip r:embed="rId15"/>
              <a:srcRect/>
              <a:stretch>
                <a:fillRect/>
              </a:stretch>
            </p:blipFill>
            <p:spPr bwMode="auto">
              <a:xfrm flipV="1">
                <a:off x="2447" y="2641"/>
                <a:ext cx="73" cy="115"/>
              </a:xfrm>
              <a:prstGeom prst="rect">
                <a:avLst/>
              </a:prstGeom>
              <a:noFill/>
            </p:spPr>
          </p:pic>
          <p:pic>
            <p:nvPicPr>
              <p:cNvPr id="2119" name="Picture 71" descr="blue skirmisher"/>
              <p:cNvPicPr>
                <a:picLocks noChangeAspect="1" noChangeArrowheads="1"/>
              </p:cNvPicPr>
              <p:nvPr/>
            </p:nvPicPr>
            <p:blipFill>
              <a:blip r:embed="rId15"/>
              <a:srcRect/>
              <a:stretch>
                <a:fillRect/>
              </a:stretch>
            </p:blipFill>
            <p:spPr bwMode="auto">
              <a:xfrm flipV="1">
                <a:off x="2255" y="2641"/>
                <a:ext cx="73" cy="115"/>
              </a:xfrm>
              <a:prstGeom prst="rect">
                <a:avLst/>
              </a:prstGeom>
              <a:noFill/>
            </p:spPr>
          </p:pic>
        </p:grpSp>
        <p:grpSp>
          <p:nvGrpSpPr>
            <p:cNvPr id="2120" name="Group 72"/>
            <p:cNvGrpSpPr>
              <a:grpSpLocks/>
            </p:cNvGrpSpPr>
            <p:nvPr/>
          </p:nvGrpSpPr>
          <p:grpSpPr bwMode="auto">
            <a:xfrm rot="18600000">
              <a:off x="3911" y="2139"/>
              <a:ext cx="457" cy="115"/>
              <a:chOff x="2063" y="2641"/>
              <a:chExt cx="457" cy="115"/>
            </a:xfrm>
          </p:grpSpPr>
          <p:pic>
            <p:nvPicPr>
              <p:cNvPr id="2121" name="Picture 73" descr="blue skirmisher"/>
              <p:cNvPicPr>
                <a:picLocks noChangeAspect="1" noChangeArrowheads="1"/>
              </p:cNvPicPr>
              <p:nvPr/>
            </p:nvPicPr>
            <p:blipFill>
              <a:blip r:embed="rId15"/>
              <a:srcRect/>
              <a:stretch>
                <a:fillRect/>
              </a:stretch>
            </p:blipFill>
            <p:spPr bwMode="auto">
              <a:xfrm flipV="1">
                <a:off x="2063" y="2641"/>
                <a:ext cx="73" cy="115"/>
              </a:xfrm>
              <a:prstGeom prst="rect">
                <a:avLst/>
              </a:prstGeom>
              <a:noFill/>
            </p:spPr>
          </p:pic>
          <p:pic>
            <p:nvPicPr>
              <p:cNvPr id="2122" name="Picture 74" descr="blue skirmisher"/>
              <p:cNvPicPr>
                <a:picLocks noChangeAspect="1" noChangeArrowheads="1"/>
              </p:cNvPicPr>
              <p:nvPr/>
            </p:nvPicPr>
            <p:blipFill>
              <a:blip r:embed="rId15"/>
              <a:srcRect/>
              <a:stretch>
                <a:fillRect/>
              </a:stretch>
            </p:blipFill>
            <p:spPr bwMode="auto">
              <a:xfrm flipV="1">
                <a:off x="2447" y="2641"/>
                <a:ext cx="73" cy="115"/>
              </a:xfrm>
              <a:prstGeom prst="rect">
                <a:avLst/>
              </a:prstGeom>
              <a:noFill/>
            </p:spPr>
          </p:pic>
          <p:pic>
            <p:nvPicPr>
              <p:cNvPr id="2123" name="Picture 75" descr="blue skirmisher"/>
              <p:cNvPicPr>
                <a:picLocks noChangeAspect="1" noChangeArrowheads="1"/>
              </p:cNvPicPr>
              <p:nvPr/>
            </p:nvPicPr>
            <p:blipFill>
              <a:blip r:embed="rId15"/>
              <a:srcRect/>
              <a:stretch>
                <a:fillRect/>
              </a:stretch>
            </p:blipFill>
            <p:spPr bwMode="auto">
              <a:xfrm flipV="1">
                <a:off x="2255" y="2641"/>
                <a:ext cx="73" cy="115"/>
              </a:xfrm>
              <a:prstGeom prst="rect">
                <a:avLst/>
              </a:prstGeom>
              <a:noFill/>
            </p:spPr>
          </p:pic>
        </p:grpSp>
        <p:grpSp>
          <p:nvGrpSpPr>
            <p:cNvPr id="2124" name="Group 76"/>
            <p:cNvGrpSpPr>
              <a:grpSpLocks/>
            </p:cNvGrpSpPr>
            <p:nvPr/>
          </p:nvGrpSpPr>
          <p:grpSpPr bwMode="auto">
            <a:xfrm rot="3520089">
              <a:off x="572" y="2160"/>
              <a:ext cx="457" cy="115"/>
              <a:chOff x="2063" y="2641"/>
              <a:chExt cx="457" cy="115"/>
            </a:xfrm>
          </p:grpSpPr>
          <p:pic>
            <p:nvPicPr>
              <p:cNvPr id="2125" name="Picture 77" descr="blue skirmisher"/>
              <p:cNvPicPr>
                <a:picLocks noChangeAspect="1" noChangeArrowheads="1"/>
              </p:cNvPicPr>
              <p:nvPr/>
            </p:nvPicPr>
            <p:blipFill>
              <a:blip r:embed="rId15"/>
              <a:srcRect/>
              <a:stretch>
                <a:fillRect/>
              </a:stretch>
            </p:blipFill>
            <p:spPr bwMode="auto">
              <a:xfrm flipV="1">
                <a:off x="2063" y="2641"/>
                <a:ext cx="73" cy="115"/>
              </a:xfrm>
              <a:prstGeom prst="rect">
                <a:avLst/>
              </a:prstGeom>
              <a:noFill/>
            </p:spPr>
          </p:pic>
          <p:pic>
            <p:nvPicPr>
              <p:cNvPr id="2126" name="Picture 78" descr="blue skirmisher"/>
              <p:cNvPicPr>
                <a:picLocks noChangeAspect="1" noChangeArrowheads="1"/>
              </p:cNvPicPr>
              <p:nvPr/>
            </p:nvPicPr>
            <p:blipFill>
              <a:blip r:embed="rId15"/>
              <a:srcRect/>
              <a:stretch>
                <a:fillRect/>
              </a:stretch>
            </p:blipFill>
            <p:spPr bwMode="auto">
              <a:xfrm flipV="1">
                <a:off x="2447" y="2641"/>
                <a:ext cx="73" cy="115"/>
              </a:xfrm>
              <a:prstGeom prst="rect">
                <a:avLst/>
              </a:prstGeom>
              <a:noFill/>
            </p:spPr>
          </p:pic>
          <p:pic>
            <p:nvPicPr>
              <p:cNvPr id="2127" name="Picture 79" descr="blue skirmisher"/>
              <p:cNvPicPr>
                <a:picLocks noChangeAspect="1" noChangeArrowheads="1"/>
              </p:cNvPicPr>
              <p:nvPr/>
            </p:nvPicPr>
            <p:blipFill>
              <a:blip r:embed="rId15"/>
              <a:srcRect/>
              <a:stretch>
                <a:fillRect/>
              </a:stretch>
            </p:blipFill>
            <p:spPr bwMode="auto">
              <a:xfrm flipV="1">
                <a:off x="2255" y="2641"/>
                <a:ext cx="73" cy="115"/>
              </a:xfrm>
              <a:prstGeom prst="rect">
                <a:avLst/>
              </a:prstGeom>
              <a:noFill/>
            </p:spPr>
          </p:pic>
        </p:grpSp>
        <p:grpSp>
          <p:nvGrpSpPr>
            <p:cNvPr id="2128" name="Group 80"/>
            <p:cNvGrpSpPr>
              <a:grpSpLocks/>
            </p:cNvGrpSpPr>
            <p:nvPr/>
          </p:nvGrpSpPr>
          <p:grpSpPr bwMode="auto">
            <a:xfrm>
              <a:off x="3409" y="2641"/>
              <a:ext cx="457" cy="115"/>
              <a:chOff x="2063" y="2641"/>
              <a:chExt cx="457" cy="115"/>
            </a:xfrm>
          </p:grpSpPr>
          <p:pic>
            <p:nvPicPr>
              <p:cNvPr id="2129" name="Picture 81" descr="blue skirmisher"/>
              <p:cNvPicPr>
                <a:picLocks noChangeAspect="1" noChangeArrowheads="1"/>
              </p:cNvPicPr>
              <p:nvPr/>
            </p:nvPicPr>
            <p:blipFill>
              <a:blip r:embed="rId15"/>
              <a:srcRect/>
              <a:stretch>
                <a:fillRect/>
              </a:stretch>
            </p:blipFill>
            <p:spPr bwMode="auto">
              <a:xfrm flipV="1">
                <a:off x="2063" y="2641"/>
                <a:ext cx="73" cy="115"/>
              </a:xfrm>
              <a:prstGeom prst="rect">
                <a:avLst/>
              </a:prstGeom>
              <a:noFill/>
            </p:spPr>
          </p:pic>
          <p:pic>
            <p:nvPicPr>
              <p:cNvPr id="2130" name="Picture 82" descr="blue skirmisher"/>
              <p:cNvPicPr>
                <a:picLocks noChangeAspect="1" noChangeArrowheads="1"/>
              </p:cNvPicPr>
              <p:nvPr/>
            </p:nvPicPr>
            <p:blipFill>
              <a:blip r:embed="rId15"/>
              <a:srcRect/>
              <a:stretch>
                <a:fillRect/>
              </a:stretch>
            </p:blipFill>
            <p:spPr bwMode="auto">
              <a:xfrm flipV="1">
                <a:off x="2447" y="2641"/>
                <a:ext cx="73" cy="115"/>
              </a:xfrm>
              <a:prstGeom prst="rect">
                <a:avLst/>
              </a:prstGeom>
              <a:noFill/>
            </p:spPr>
          </p:pic>
          <p:pic>
            <p:nvPicPr>
              <p:cNvPr id="2131" name="Picture 83" descr="blue skirmisher"/>
              <p:cNvPicPr>
                <a:picLocks noChangeAspect="1" noChangeArrowheads="1"/>
              </p:cNvPicPr>
              <p:nvPr/>
            </p:nvPicPr>
            <p:blipFill>
              <a:blip r:embed="rId15"/>
              <a:srcRect/>
              <a:stretch>
                <a:fillRect/>
              </a:stretch>
            </p:blipFill>
            <p:spPr bwMode="auto">
              <a:xfrm flipV="1">
                <a:off x="2255" y="2641"/>
                <a:ext cx="73" cy="115"/>
              </a:xfrm>
              <a:prstGeom prst="rect">
                <a:avLst/>
              </a:prstGeom>
              <a:noFill/>
            </p:spPr>
          </p:pic>
        </p:grpSp>
        <p:grpSp>
          <p:nvGrpSpPr>
            <p:cNvPr id="2132" name="Group 84"/>
            <p:cNvGrpSpPr>
              <a:grpSpLocks/>
            </p:cNvGrpSpPr>
            <p:nvPr/>
          </p:nvGrpSpPr>
          <p:grpSpPr bwMode="auto">
            <a:xfrm>
              <a:off x="2832" y="2737"/>
              <a:ext cx="457" cy="115"/>
              <a:chOff x="2063" y="2641"/>
              <a:chExt cx="457" cy="115"/>
            </a:xfrm>
          </p:grpSpPr>
          <p:pic>
            <p:nvPicPr>
              <p:cNvPr id="2133" name="Picture 85" descr="blue skirmisher"/>
              <p:cNvPicPr>
                <a:picLocks noChangeAspect="1" noChangeArrowheads="1"/>
              </p:cNvPicPr>
              <p:nvPr/>
            </p:nvPicPr>
            <p:blipFill>
              <a:blip r:embed="rId15"/>
              <a:srcRect/>
              <a:stretch>
                <a:fillRect/>
              </a:stretch>
            </p:blipFill>
            <p:spPr bwMode="auto">
              <a:xfrm flipV="1">
                <a:off x="2063" y="2641"/>
                <a:ext cx="73" cy="115"/>
              </a:xfrm>
              <a:prstGeom prst="rect">
                <a:avLst/>
              </a:prstGeom>
              <a:noFill/>
            </p:spPr>
          </p:pic>
          <p:pic>
            <p:nvPicPr>
              <p:cNvPr id="2134" name="Picture 86" descr="blue skirmisher"/>
              <p:cNvPicPr>
                <a:picLocks noChangeAspect="1" noChangeArrowheads="1"/>
              </p:cNvPicPr>
              <p:nvPr/>
            </p:nvPicPr>
            <p:blipFill>
              <a:blip r:embed="rId15"/>
              <a:srcRect/>
              <a:stretch>
                <a:fillRect/>
              </a:stretch>
            </p:blipFill>
            <p:spPr bwMode="auto">
              <a:xfrm flipV="1">
                <a:off x="2447" y="2641"/>
                <a:ext cx="73" cy="115"/>
              </a:xfrm>
              <a:prstGeom prst="rect">
                <a:avLst/>
              </a:prstGeom>
              <a:noFill/>
            </p:spPr>
          </p:pic>
          <p:pic>
            <p:nvPicPr>
              <p:cNvPr id="2135" name="Picture 87" descr="blue skirmisher"/>
              <p:cNvPicPr>
                <a:picLocks noChangeAspect="1" noChangeArrowheads="1"/>
              </p:cNvPicPr>
              <p:nvPr/>
            </p:nvPicPr>
            <p:blipFill>
              <a:blip r:embed="rId15"/>
              <a:srcRect/>
              <a:stretch>
                <a:fillRect/>
              </a:stretch>
            </p:blipFill>
            <p:spPr bwMode="auto">
              <a:xfrm flipV="1">
                <a:off x="2255" y="2641"/>
                <a:ext cx="73" cy="115"/>
              </a:xfrm>
              <a:prstGeom prst="rect">
                <a:avLst/>
              </a:prstGeom>
              <a:noFill/>
            </p:spPr>
          </p:pic>
        </p:grpSp>
        <p:grpSp>
          <p:nvGrpSpPr>
            <p:cNvPr id="2136" name="Group 88"/>
            <p:cNvGrpSpPr>
              <a:grpSpLocks/>
            </p:cNvGrpSpPr>
            <p:nvPr/>
          </p:nvGrpSpPr>
          <p:grpSpPr bwMode="auto">
            <a:xfrm rot="2129778">
              <a:off x="1053" y="2641"/>
              <a:ext cx="457" cy="115"/>
              <a:chOff x="2063" y="2641"/>
              <a:chExt cx="457" cy="115"/>
            </a:xfrm>
          </p:grpSpPr>
          <p:pic>
            <p:nvPicPr>
              <p:cNvPr id="2137" name="Picture 89" descr="blue skirmisher"/>
              <p:cNvPicPr>
                <a:picLocks noChangeAspect="1" noChangeArrowheads="1"/>
              </p:cNvPicPr>
              <p:nvPr/>
            </p:nvPicPr>
            <p:blipFill>
              <a:blip r:embed="rId15"/>
              <a:srcRect/>
              <a:stretch>
                <a:fillRect/>
              </a:stretch>
            </p:blipFill>
            <p:spPr bwMode="auto">
              <a:xfrm flipV="1">
                <a:off x="2063" y="2641"/>
                <a:ext cx="73" cy="115"/>
              </a:xfrm>
              <a:prstGeom prst="rect">
                <a:avLst/>
              </a:prstGeom>
              <a:noFill/>
            </p:spPr>
          </p:pic>
          <p:pic>
            <p:nvPicPr>
              <p:cNvPr id="2138" name="Picture 90" descr="blue skirmisher"/>
              <p:cNvPicPr>
                <a:picLocks noChangeAspect="1" noChangeArrowheads="1"/>
              </p:cNvPicPr>
              <p:nvPr/>
            </p:nvPicPr>
            <p:blipFill>
              <a:blip r:embed="rId15"/>
              <a:srcRect/>
              <a:stretch>
                <a:fillRect/>
              </a:stretch>
            </p:blipFill>
            <p:spPr bwMode="auto">
              <a:xfrm flipV="1">
                <a:off x="2447" y="2641"/>
                <a:ext cx="73" cy="115"/>
              </a:xfrm>
              <a:prstGeom prst="rect">
                <a:avLst/>
              </a:prstGeom>
              <a:noFill/>
            </p:spPr>
          </p:pic>
          <p:pic>
            <p:nvPicPr>
              <p:cNvPr id="2139" name="Picture 91" descr="blue skirmisher"/>
              <p:cNvPicPr>
                <a:picLocks noChangeAspect="1" noChangeArrowheads="1"/>
              </p:cNvPicPr>
              <p:nvPr/>
            </p:nvPicPr>
            <p:blipFill>
              <a:blip r:embed="rId15"/>
              <a:srcRect/>
              <a:stretch>
                <a:fillRect/>
              </a:stretch>
            </p:blipFill>
            <p:spPr bwMode="auto">
              <a:xfrm flipV="1">
                <a:off x="2255" y="2641"/>
                <a:ext cx="73" cy="115"/>
              </a:xfrm>
              <a:prstGeom prst="rect">
                <a:avLst/>
              </a:prstGeom>
              <a:noFill/>
            </p:spPr>
          </p:pic>
        </p:grpSp>
      </p:grpSp>
      <p:sp>
        <p:nvSpPr>
          <p:cNvPr id="2140" name="Text Box 92"/>
          <p:cNvSpPr txBox="1">
            <a:spLocks noChangeArrowheads="1"/>
          </p:cNvSpPr>
          <p:nvPr/>
        </p:nvSpPr>
        <p:spPr bwMode="auto">
          <a:xfrm>
            <a:off x="0" y="0"/>
            <a:ext cx="9144000" cy="701675"/>
          </a:xfrm>
          <a:prstGeom prst="rect">
            <a:avLst/>
          </a:prstGeom>
          <a:noFill/>
          <a:ln w="9525">
            <a:noFill/>
            <a:miter lim="800000"/>
            <a:headEnd/>
            <a:tailEnd/>
          </a:ln>
          <a:effectLst/>
        </p:spPr>
        <p:txBody>
          <a:bodyPr>
            <a:spAutoFit/>
          </a:bodyPr>
          <a:lstStyle/>
          <a:p>
            <a:pPr algn="just">
              <a:spcBef>
                <a:spcPct val="50000"/>
              </a:spcBef>
            </a:pPr>
            <a:r>
              <a:rPr lang="en-US" altLang="ja-JP" sz="1000">
                <a:latin typeface="Franklin Gothic Demi" pitchFamily="34" charset="0"/>
                <a:ea typeface="ＭＳ Ｐゴシック" charset="-128"/>
              </a:rPr>
              <a:t>St-Cyr entrenches his force in the city of Dresden and plans to hold out until reinforcements can arrive. He holds an outpost line near the Allied lines to hide his true fortifications; they include five newly built redoubts and artillery behind the Elbe River to protect his vulnerable left flank, his right flank being more secure by the cramped, marshy ground. Schwarzenberg deploys his massive force in an arc around Dresden; he plans to destroy the French army before its reinforcements can arrive. However, the Allies are hampered by a diverse war council that decisions must pass through first before any action can be taken.</a:t>
            </a:r>
          </a:p>
        </p:txBody>
      </p:sp>
      <p:sp>
        <p:nvSpPr>
          <p:cNvPr id="2141" name="Text Box 93"/>
          <p:cNvSpPr txBox="1">
            <a:spLocks noChangeArrowheads="1"/>
          </p:cNvSpPr>
          <p:nvPr/>
        </p:nvSpPr>
        <p:spPr bwMode="auto">
          <a:xfrm>
            <a:off x="0" y="0"/>
            <a:ext cx="9144000" cy="730250"/>
          </a:xfrm>
          <a:prstGeom prst="rect">
            <a:avLst/>
          </a:prstGeom>
          <a:noFill/>
          <a:ln w="9525">
            <a:noFill/>
            <a:miter lim="800000"/>
            <a:headEnd/>
            <a:tailEnd/>
          </a:ln>
          <a:effectLst/>
        </p:spPr>
        <p:txBody>
          <a:bodyPr>
            <a:spAutoFit/>
          </a:bodyPr>
          <a:lstStyle/>
          <a:p>
            <a:pPr algn="just">
              <a:spcBef>
                <a:spcPct val="50000"/>
              </a:spcBef>
            </a:pPr>
            <a:r>
              <a:rPr lang="en-US" altLang="ja-JP" sz="1400">
                <a:latin typeface="Franklin Gothic Demi" pitchFamily="34" charset="0"/>
                <a:ea typeface="ＭＳ Ｐゴシック" charset="-128"/>
              </a:rPr>
              <a:t>Schwarzenberg carries out a reconnaissance in force to be followed by a full scale assault, which succeeds in pushing the French outpost line back to the city. However, the Allies must accept casualties from the French artillery and overcome fierce resistance to take the Great Garden before the French retreat in good order.</a:t>
            </a:r>
          </a:p>
        </p:txBody>
      </p:sp>
      <p:pic>
        <p:nvPicPr>
          <p:cNvPr id="2143" name="Picture 95" descr="MCj04348160000[1]"/>
          <p:cNvPicPr>
            <a:picLocks noChangeAspect="1" noChangeArrowheads="1"/>
          </p:cNvPicPr>
          <p:nvPr/>
        </p:nvPicPr>
        <p:blipFill>
          <a:blip r:embed="rId16"/>
          <a:srcRect/>
          <a:stretch>
            <a:fillRect/>
          </a:stretch>
        </p:blipFill>
        <p:spPr bwMode="auto">
          <a:xfrm rot="17680045" flipV="1">
            <a:off x="5259388" y="3048000"/>
            <a:ext cx="158750" cy="158750"/>
          </a:xfrm>
          <a:prstGeom prst="rect">
            <a:avLst/>
          </a:prstGeom>
          <a:noFill/>
          <a:ln w="9525">
            <a:noFill/>
            <a:miter lim="800000"/>
            <a:headEnd/>
            <a:tailEnd/>
          </a:ln>
        </p:spPr>
      </p:pic>
      <p:pic>
        <p:nvPicPr>
          <p:cNvPr id="2148" name="Picture 100" descr="blue artillery"/>
          <p:cNvPicPr>
            <a:picLocks noChangeAspect="1" noChangeArrowheads="1"/>
          </p:cNvPicPr>
          <p:nvPr/>
        </p:nvPicPr>
        <p:blipFill>
          <a:blip r:embed="rId8"/>
          <a:srcRect/>
          <a:stretch>
            <a:fillRect/>
          </a:stretch>
        </p:blipFill>
        <p:spPr bwMode="auto">
          <a:xfrm rot="-3304792">
            <a:off x="4988719" y="1258094"/>
            <a:ext cx="139700" cy="207962"/>
          </a:xfrm>
          <a:prstGeom prst="rect">
            <a:avLst/>
          </a:prstGeom>
          <a:noFill/>
        </p:spPr>
      </p:pic>
      <p:pic>
        <p:nvPicPr>
          <p:cNvPr id="2149" name="Picture 101" descr="MCj04348160000[1]"/>
          <p:cNvPicPr>
            <a:picLocks noChangeAspect="1" noChangeArrowheads="1"/>
          </p:cNvPicPr>
          <p:nvPr/>
        </p:nvPicPr>
        <p:blipFill>
          <a:blip r:embed="rId16"/>
          <a:srcRect/>
          <a:stretch>
            <a:fillRect/>
          </a:stretch>
        </p:blipFill>
        <p:spPr bwMode="auto">
          <a:xfrm rot="17680045" flipV="1">
            <a:off x="5106988" y="1368425"/>
            <a:ext cx="158750" cy="158750"/>
          </a:xfrm>
          <a:prstGeom prst="rect">
            <a:avLst/>
          </a:prstGeom>
          <a:noFill/>
          <a:ln w="9525">
            <a:noFill/>
            <a:miter lim="800000"/>
            <a:headEnd/>
            <a:tailEnd/>
          </a:ln>
        </p:spPr>
      </p:pic>
      <p:pic>
        <p:nvPicPr>
          <p:cNvPr id="2150" name="Picture 102" descr="blue artillery"/>
          <p:cNvPicPr>
            <a:picLocks noChangeAspect="1" noChangeArrowheads="1"/>
          </p:cNvPicPr>
          <p:nvPr/>
        </p:nvPicPr>
        <p:blipFill>
          <a:blip r:embed="rId8"/>
          <a:srcRect/>
          <a:stretch>
            <a:fillRect/>
          </a:stretch>
        </p:blipFill>
        <p:spPr bwMode="auto">
          <a:xfrm rot="-3304792">
            <a:off x="4834732" y="1486693"/>
            <a:ext cx="139700" cy="207963"/>
          </a:xfrm>
          <a:prstGeom prst="rect">
            <a:avLst/>
          </a:prstGeom>
          <a:noFill/>
        </p:spPr>
      </p:pic>
      <p:pic>
        <p:nvPicPr>
          <p:cNvPr id="2151" name="Picture 103" descr="MCj04348160000[1]"/>
          <p:cNvPicPr>
            <a:picLocks noChangeAspect="1" noChangeArrowheads="1"/>
          </p:cNvPicPr>
          <p:nvPr/>
        </p:nvPicPr>
        <p:blipFill>
          <a:blip r:embed="rId16"/>
          <a:srcRect/>
          <a:stretch>
            <a:fillRect/>
          </a:stretch>
        </p:blipFill>
        <p:spPr bwMode="auto">
          <a:xfrm rot="17680045" flipV="1">
            <a:off x="4953000" y="1597025"/>
            <a:ext cx="158750" cy="158750"/>
          </a:xfrm>
          <a:prstGeom prst="rect">
            <a:avLst/>
          </a:prstGeom>
          <a:noFill/>
          <a:ln w="9525">
            <a:noFill/>
            <a:miter lim="800000"/>
            <a:headEnd/>
            <a:tailEnd/>
          </a:ln>
        </p:spPr>
      </p:pic>
      <p:pic>
        <p:nvPicPr>
          <p:cNvPr id="2152" name="Picture 104" descr="MCj04348160000[1]"/>
          <p:cNvPicPr>
            <a:picLocks noChangeAspect="1" noChangeArrowheads="1"/>
          </p:cNvPicPr>
          <p:nvPr/>
        </p:nvPicPr>
        <p:blipFill>
          <a:blip r:embed="rId16"/>
          <a:srcRect/>
          <a:stretch>
            <a:fillRect/>
          </a:stretch>
        </p:blipFill>
        <p:spPr bwMode="auto">
          <a:xfrm rot="1653521" flipV="1">
            <a:off x="2832100" y="3519488"/>
            <a:ext cx="158750" cy="158750"/>
          </a:xfrm>
          <a:prstGeom prst="rect">
            <a:avLst/>
          </a:prstGeom>
          <a:noFill/>
          <a:ln w="9525">
            <a:noFill/>
            <a:miter lim="800000"/>
            <a:headEnd/>
            <a:tailEnd/>
          </a:ln>
        </p:spPr>
      </p:pic>
      <p:pic>
        <p:nvPicPr>
          <p:cNvPr id="2153" name="Picture 105" descr="MCj04348160000[1]"/>
          <p:cNvPicPr>
            <a:picLocks noChangeAspect="1" noChangeArrowheads="1"/>
          </p:cNvPicPr>
          <p:nvPr/>
        </p:nvPicPr>
        <p:blipFill>
          <a:blip r:embed="rId16"/>
          <a:srcRect/>
          <a:stretch>
            <a:fillRect/>
          </a:stretch>
        </p:blipFill>
        <p:spPr bwMode="auto">
          <a:xfrm rot="16302927" flipV="1">
            <a:off x="5286375" y="2381250"/>
            <a:ext cx="158750" cy="158750"/>
          </a:xfrm>
          <a:prstGeom prst="rect">
            <a:avLst/>
          </a:prstGeom>
          <a:noFill/>
          <a:ln w="9525">
            <a:noFill/>
            <a:miter lim="800000"/>
            <a:headEnd/>
            <a:tailEnd/>
          </a:ln>
        </p:spPr>
      </p:pic>
      <p:pic>
        <p:nvPicPr>
          <p:cNvPr id="2155" name="Picture 107" descr="MCj04348160000[1]"/>
          <p:cNvPicPr>
            <a:picLocks noChangeAspect="1" noChangeArrowheads="1"/>
          </p:cNvPicPr>
          <p:nvPr/>
        </p:nvPicPr>
        <p:blipFill>
          <a:blip r:embed="rId16"/>
          <a:srcRect/>
          <a:stretch>
            <a:fillRect/>
          </a:stretch>
        </p:blipFill>
        <p:spPr bwMode="auto">
          <a:xfrm rot="8163" flipV="1">
            <a:off x="3868738" y="3594100"/>
            <a:ext cx="158750" cy="158750"/>
          </a:xfrm>
          <a:prstGeom prst="rect">
            <a:avLst/>
          </a:prstGeom>
          <a:noFill/>
          <a:ln w="9525">
            <a:noFill/>
            <a:miter lim="800000"/>
            <a:headEnd/>
            <a:tailEnd/>
          </a:ln>
        </p:spPr>
      </p:pic>
      <p:pic>
        <p:nvPicPr>
          <p:cNvPr id="2156" name="Picture 108" descr="MCj04348160000[1]"/>
          <p:cNvPicPr>
            <a:picLocks noChangeAspect="1" noChangeArrowheads="1"/>
          </p:cNvPicPr>
          <p:nvPr/>
        </p:nvPicPr>
        <p:blipFill>
          <a:blip r:embed="rId16"/>
          <a:srcRect/>
          <a:stretch>
            <a:fillRect/>
          </a:stretch>
        </p:blipFill>
        <p:spPr bwMode="auto">
          <a:xfrm rot="8163" flipV="1">
            <a:off x="4786313" y="3684588"/>
            <a:ext cx="158750" cy="158750"/>
          </a:xfrm>
          <a:prstGeom prst="rect">
            <a:avLst/>
          </a:prstGeom>
          <a:noFill/>
          <a:ln w="9525">
            <a:noFill/>
            <a:miter lim="800000"/>
            <a:headEnd/>
            <a:tailEnd/>
          </a:ln>
        </p:spPr>
      </p:pic>
      <p:sp>
        <p:nvSpPr>
          <p:cNvPr id="2157" name="AutoShape 109"/>
          <p:cNvSpPr>
            <a:spLocks noChangeArrowheads="1"/>
          </p:cNvSpPr>
          <p:nvPr/>
        </p:nvSpPr>
        <p:spPr bwMode="auto">
          <a:xfrm>
            <a:off x="3121025" y="5184775"/>
            <a:ext cx="915988" cy="808038"/>
          </a:xfrm>
          <a:prstGeom prst="upArrow">
            <a:avLst>
              <a:gd name="adj1" fmla="val 50000"/>
              <a:gd name="adj2" fmla="val 25000"/>
            </a:avLst>
          </a:prstGeom>
          <a:noFill/>
          <a:ln w="38100">
            <a:solidFill>
              <a:srgbClr val="FF0000"/>
            </a:solidFill>
            <a:miter lim="800000"/>
            <a:headEnd/>
            <a:tailEnd/>
          </a:ln>
          <a:effectLst/>
        </p:spPr>
        <p:txBody>
          <a:bodyPr wrap="none" anchor="ctr"/>
          <a:lstStyle/>
          <a:p>
            <a:endParaRPr lang="ja-JP" altLang="en-US"/>
          </a:p>
        </p:txBody>
      </p:sp>
      <p:sp>
        <p:nvSpPr>
          <p:cNvPr id="2158" name="AutoShape 110"/>
          <p:cNvSpPr>
            <a:spLocks noChangeArrowheads="1"/>
          </p:cNvSpPr>
          <p:nvPr/>
        </p:nvSpPr>
        <p:spPr bwMode="auto">
          <a:xfrm rot="2350036">
            <a:off x="419100" y="4437063"/>
            <a:ext cx="915988" cy="766762"/>
          </a:xfrm>
          <a:prstGeom prst="upArrow">
            <a:avLst>
              <a:gd name="adj1" fmla="val 50000"/>
              <a:gd name="adj2" fmla="val 25000"/>
            </a:avLst>
          </a:prstGeom>
          <a:noFill/>
          <a:ln w="38100">
            <a:solidFill>
              <a:srgbClr val="FF0000"/>
            </a:solidFill>
            <a:miter lim="800000"/>
            <a:headEnd/>
            <a:tailEnd/>
          </a:ln>
          <a:effectLst/>
        </p:spPr>
        <p:txBody>
          <a:bodyPr wrap="none" anchor="ctr"/>
          <a:lstStyle/>
          <a:p>
            <a:endParaRPr lang="ja-JP" altLang="en-US"/>
          </a:p>
        </p:txBody>
      </p:sp>
      <p:sp>
        <p:nvSpPr>
          <p:cNvPr id="2159" name="AutoShape 111"/>
          <p:cNvSpPr>
            <a:spLocks noChangeArrowheads="1"/>
          </p:cNvSpPr>
          <p:nvPr/>
        </p:nvSpPr>
        <p:spPr bwMode="auto">
          <a:xfrm rot="-2981573">
            <a:off x="7216775" y="3446463"/>
            <a:ext cx="763587" cy="915988"/>
          </a:xfrm>
          <a:prstGeom prst="upArrow">
            <a:avLst>
              <a:gd name="adj1" fmla="val 50000"/>
              <a:gd name="adj2" fmla="val 29990"/>
            </a:avLst>
          </a:prstGeom>
          <a:noFill/>
          <a:ln w="38100">
            <a:solidFill>
              <a:srgbClr val="FF0000"/>
            </a:solidFill>
            <a:miter lim="800000"/>
            <a:headEnd/>
            <a:tailEnd/>
          </a:ln>
          <a:effectLst/>
        </p:spPr>
        <p:txBody>
          <a:bodyPr wrap="none" anchor="ctr"/>
          <a:lstStyle/>
          <a:p>
            <a:endParaRPr lang="ja-JP" altLang="en-US"/>
          </a:p>
        </p:txBody>
      </p:sp>
      <p:sp>
        <p:nvSpPr>
          <p:cNvPr id="2160" name="AutoShape 112"/>
          <p:cNvSpPr>
            <a:spLocks noChangeArrowheads="1"/>
          </p:cNvSpPr>
          <p:nvPr/>
        </p:nvSpPr>
        <p:spPr bwMode="auto">
          <a:xfrm>
            <a:off x="4495800" y="5184775"/>
            <a:ext cx="915988" cy="808038"/>
          </a:xfrm>
          <a:prstGeom prst="upArrow">
            <a:avLst>
              <a:gd name="adj1" fmla="val 50000"/>
              <a:gd name="adj2" fmla="val 25000"/>
            </a:avLst>
          </a:prstGeom>
          <a:noFill/>
          <a:ln w="38100">
            <a:solidFill>
              <a:srgbClr val="FF0000"/>
            </a:solidFill>
            <a:miter lim="800000"/>
            <a:headEnd/>
            <a:tailEnd/>
          </a:ln>
          <a:effectLst/>
        </p:spPr>
        <p:txBody>
          <a:bodyPr wrap="none" anchor="ctr"/>
          <a:lstStyle/>
          <a:p>
            <a:endParaRPr lang="ja-JP" altLang="en-US"/>
          </a:p>
        </p:txBody>
      </p:sp>
      <p:sp>
        <p:nvSpPr>
          <p:cNvPr id="2161" name="Text Box 113"/>
          <p:cNvSpPr txBox="1">
            <a:spLocks noChangeArrowheads="1"/>
          </p:cNvSpPr>
          <p:nvPr/>
        </p:nvSpPr>
        <p:spPr bwMode="auto">
          <a:xfrm>
            <a:off x="0" y="-34925"/>
            <a:ext cx="9144000" cy="774700"/>
          </a:xfrm>
          <a:prstGeom prst="rect">
            <a:avLst/>
          </a:prstGeom>
          <a:noFill/>
          <a:ln w="9525">
            <a:noFill/>
            <a:miter lim="800000"/>
            <a:headEnd/>
            <a:tailEnd/>
          </a:ln>
          <a:effectLst/>
        </p:spPr>
        <p:txBody>
          <a:bodyPr>
            <a:spAutoFit/>
          </a:bodyPr>
          <a:lstStyle/>
          <a:p>
            <a:pPr algn="just">
              <a:spcBef>
                <a:spcPct val="50000"/>
              </a:spcBef>
            </a:pPr>
            <a:r>
              <a:rPr lang="en-US" altLang="ja-JP" sz="900">
                <a:latin typeface="Franklin Gothic Demi" pitchFamily="34" charset="0"/>
                <a:ea typeface="ＭＳ Ｐゴシック" charset="-128"/>
              </a:rPr>
              <a:t>Just as Schwarzenberg is ready to launch his full scale assault, he and his men hear the dreaded cries of “</a:t>
            </a:r>
            <a:r>
              <a:rPr lang="en-US" altLang="ja-JP" sz="900" i="1">
                <a:latin typeface="Franklin Gothic Demi" pitchFamily="34" charset="0"/>
                <a:ea typeface="ＭＳ Ｐゴシック" charset="-128"/>
              </a:rPr>
              <a:t>Vive l’empereur!”</a:t>
            </a:r>
            <a:r>
              <a:rPr lang="en-US" altLang="ja-JP" sz="900">
                <a:latin typeface="Franklin Gothic Demi" pitchFamily="34" charset="0"/>
                <a:ea typeface="ＭＳ Ｐゴシック" charset="-128"/>
              </a:rPr>
              <a:t> resonating from Dresden as Napoleon Bonaparte arrives. The Tsar of Russia feels the Allies should retreat at once, the Emperor of Austria is unsure, and the King of Prussia is aghast that such a superior force would retreat from one man. Schwarzenberg is nonetheless instructed to postpone the attack but the command is received too late and the Allied attack goes ahead reluctantly. Elements of the elite Imperial Guard arrive with Bonaparte and bolster the ranks; Bonaparte leaves St-Cyr in defensive command and forms a counterattack reserve. Encouraged by the mere presence of their Emperor and fighting from elaborate defences, the French line holds in all sectors despite the center redoubt being taken.</a:t>
            </a:r>
          </a:p>
        </p:txBody>
      </p:sp>
      <p:pic>
        <p:nvPicPr>
          <p:cNvPr id="2162" name="Picture 114" descr="MCj04348160000[1]"/>
          <p:cNvPicPr>
            <a:picLocks noChangeAspect="1" noChangeArrowheads="1"/>
          </p:cNvPicPr>
          <p:nvPr/>
        </p:nvPicPr>
        <p:blipFill>
          <a:blip r:embed="rId16"/>
          <a:srcRect/>
          <a:stretch>
            <a:fillRect/>
          </a:stretch>
        </p:blipFill>
        <p:spPr bwMode="auto">
          <a:xfrm rot="17680045" flipV="1">
            <a:off x="5259388" y="3048000"/>
            <a:ext cx="158750" cy="158750"/>
          </a:xfrm>
          <a:prstGeom prst="rect">
            <a:avLst/>
          </a:prstGeom>
          <a:noFill/>
          <a:ln w="9525">
            <a:noFill/>
            <a:miter lim="800000"/>
            <a:headEnd/>
            <a:tailEnd/>
          </a:ln>
        </p:spPr>
      </p:pic>
      <p:pic>
        <p:nvPicPr>
          <p:cNvPr id="2163" name="Picture 115" descr="MCj04348160000[1]"/>
          <p:cNvPicPr>
            <a:picLocks noChangeAspect="1" noChangeArrowheads="1"/>
          </p:cNvPicPr>
          <p:nvPr/>
        </p:nvPicPr>
        <p:blipFill>
          <a:blip r:embed="rId16"/>
          <a:srcRect/>
          <a:stretch>
            <a:fillRect/>
          </a:stretch>
        </p:blipFill>
        <p:spPr bwMode="auto">
          <a:xfrm rot="17680045" flipV="1">
            <a:off x="5106988" y="1368425"/>
            <a:ext cx="158750" cy="158750"/>
          </a:xfrm>
          <a:prstGeom prst="rect">
            <a:avLst/>
          </a:prstGeom>
          <a:noFill/>
          <a:ln w="9525">
            <a:noFill/>
            <a:miter lim="800000"/>
            <a:headEnd/>
            <a:tailEnd/>
          </a:ln>
        </p:spPr>
      </p:pic>
      <p:pic>
        <p:nvPicPr>
          <p:cNvPr id="2164" name="Picture 116" descr="MCj04348160000[1]"/>
          <p:cNvPicPr>
            <a:picLocks noChangeAspect="1" noChangeArrowheads="1"/>
          </p:cNvPicPr>
          <p:nvPr/>
        </p:nvPicPr>
        <p:blipFill>
          <a:blip r:embed="rId16"/>
          <a:srcRect/>
          <a:stretch>
            <a:fillRect/>
          </a:stretch>
        </p:blipFill>
        <p:spPr bwMode="auto">
          <a:xfrm rot="17680045" flipV="1">
            <a:off x="4953000" y="1597025"/>
            <a:ext cx="158750" cy="158750"/>
          </a:xfrm>
          <a:prstGeom prst="rect">
            <a:avLst/>
          </a:prstGeom>
          <a:noFill/>
          <a:ln w="9525">
            <a:noFill/>
            <a:miter lim="800000"/>
            <a:headEnd/>
            <a:tailEnd/>
          </a:ln>
        </p:spPr>
      </p:pic>
      <p:pic>
        <p:nvPicPr>
          <p:cNvPr id="2165" name="Picture 117" descr="MCj04348160000[1]"/>
          <p:cNvPicPr>
            <a:picLocks noChangeAspect="1" noChangeArrowheads="1"/>
          </p:cNvPicPr>
          <p:nvPr/>
        </p:nvPicPr>
        <p:blipFill>
          <a:blip r:embed="rId16"/>
          <a:srcRect/>
          <a:stretch>
            <a:fillRect/>
          </a:stretch>
        </p:blipFill>
        <p:spPr bwMode="auto">
          <a:xfrm rot="1653521" flipV="1">
            <a:off x="2832100" y="3519488"/>
            <a:ext cx="158750" cy="158750"/>
          </a:xfrm>
          <a:prstGeom prst="rect">
            <a:avLst/>
          </a:prstGeom>
          <a:noFill/>
          <a:ln w="9525">
            <a:noFill/>
            <a:miter lim="800000"/>
            <a:headEnd/>
            <a:tailEnd/>
          </a:ln>
        </p:spPr>
      </p:pic>
      <p:pic>
        <p:nvPicPr>
          <p:cNvPr id="2166" name="Picture 118" descr="MCj04348160000[1]"/>
          <p:cNvPicPr>
            <a:picLocks noChangeAspect="1" noChangeArrowheads="1"/>
          </p:cNvPicPr>
          <p:nvPr/>
        </p:nvPicPr>
        <p:blipFill>
          <a:blip r:embed="rId16"/>
          <a:srcRect/>
          <a:stretch>
            <a:fillRect/>
          </a:stretch>
        </p:blipFill>
        <p:spPr bwMode="auto">
          <a:xfrm rot="16302927" flipV="1">
            <a:off x="5286375" y="2381250"/>
            <a:ext cx="158750" cy="158750"/>
          </a:xfrm>
          <a:prstGeom prst="rect">
            <a:avLst/>
          </a:prstGeom>
          <a:noFill/>
          <a:ln w="9525">
            <a:noFill/>
            <a:miter lim="800000"/>
            <a:headEnd/>
            <a:tailEnd/>
          </a:ln>
        </p:spPr>
      </p:pic>
      <p:pic>
        <p:nvPicPr>
          <p:cNvPr id="2167" name="Picture 119" descr="MCj04348160000[1]"/>
          <p:cNvPicPr>
            <a:picLocks noChangeAspect="1" noChangeArrowheads="1"/>
          </p:cNvPicPr>
          <p:nvPr/>
        </p:nvPicPr>
        <p:blipFill>
          <a:blip r:embed="rId16"/>
          <a:srcRect/>
          <a:stretch>
            <a:fillRect/>
          </a:stretch>
        </p:blipFill>
        <p:spPr bwMode="auto">
          <a:xfrm rot="8163" flipV="1">
            <a:off x="3868738" y="3594100"/>
            <a:ext cx="158750" cy="158750"/>
          </a:xfrm>
          <a:prstGeom prst="rect">
            <a:avLst/>
          </a:prstGeom>
          <a:noFill/>
          <a:ln w="9525">
            <a:noFill/>
            <a:miter lim="800000"/>
            <a:headEnd/>
            <a:tailEnd/>
          </a:ln>
        </p:spPr>
      </p:pic>
      <p:pic>
        <p:nvPicPr>
          <p:cNvPr id="2168" name="Picture 120" descr="MCj04348160000[1]"/>
          <p:cNvPicPr>
            <a:picLocks noChangeAspect="1" noChangeArrowheads="1"/>
          </p:cNvPicPr>
          <p:nvPr/>
        </p:nvPicPr>
        <p:blipFill>
          <a:blip r:embed="rId16"/>
          <a:srcRect/>
          <a:stretch>
            <a:fillRect/>
          </a:stretch>
        </p:blipFill>
        <p:spPr bwMode="auto">
          <a:xfrm rot="8163" flipV="1">
            <a:off x="4786313" y="3684588"/>
            <a:ext cx="158750" cy="158750"/>
          </a:xfrm>
          <a:prstGeom prst="rect">
            <a:avLst/>
          </a:prstGeom>
          <a:noFill/>
          <a:ln w="9525">
            <a:noFill/>
            <a:miter lim="800000"/>
            <a:headEnd/>
            <a:tailEnd/>
          </a:ln>
        </p:spPr>
      </p:pic>
      <p:sp>
        <p:nvSpPr>
          <p:cNvPr id="2170" name="AutoShape 122"/>
          <p:cNvSpPr>
            <a:spLocks noChangeArrowheads="1"/>
          </p:cNvSpPr>
          <p:nvPr/>
        </p:nvSpPr>
        <p:spPr bwMode="auto">
          <a:xfrm>
            <a:off x="3044825" y="4068763"/>
            <a:ext cx="2435225" cy="1190625"/>
          </a:xfrm>
          <a:prstGeom prst="upArrow">
            <a:avLst>
              <a:gd name="adj1" fmla="val 50000"/>
              <a:gd name="adj2" fmla="val 25000"/>
            </a:avLst>
          </a:prstGeom>
          <a:noFill/>
          <a:ln w="38100">
            <a:solidFill>
              <a:srgbClr val="FF0000"/>
            </a:solidFill>
            <a:miter lim="800000"/>
            <a:headEnd/>
            <a:tailEnd/>
          </a:ln>
          <a:effectLst/>
        </p:spPr>
        <p:txBody>
          <a:bodyPr wrap="none" anchor="ctr"/>
          <a:lstStyle/>
          <a:p>
            <a:endParaRPr lang="ja-JP" altLang="en-US"/>
          </a:p>
        </p:txBody>
      </p:sp>
      <p:sp>
        <p:nvSpPr>
          <p:cNvPr id="2171" name="AutoShape 123"/>
          <p:cNvSpPr>
            <a:spLocks noChangeArrowheads="1"/>
          </p:cNvSpPr>
          <p:nvPr/>
        </p:nvSpPr>
        <p:spPr bwMode="auto">
          <a:xfrm rot="38804850">
            <a:off x="5915819" y="2467769"/>
            <a:ext cx="1319212" cy="952500"/>
          </a:xfrm>
          <a:prstGeom prst="upArrow">
            <a:avLst>
              <a:gd name="adj1" fmla="val 50000"/>
              <a:gd name="adj2" fmla="val 25000"/>
            </a:avLst>
          </a:prstGeom>
          <a:noFill/>
          <a:ln w="38100">
            <a:solidFill>
              <a:srgbClr val="FF0000"/>
            </a:solidFill>
            <a:miter lim="800000"/>
            <a:headEnd/>
            <a:tailEnd/>
          </a:ln>
          <a:effectLst/>
        </p:spPr>
        <p:txBody>
          <a:bodyPr wrap="none" anchor="ctr"/>
          <a:lstStyle/>
          <a:p>
            <a:endParaRPr lang="ja-JP" altLang="en-US"/>
          </a:p>
        </p:txBody>
      </p:sp>
      <p:sp>
        <p:nvSpPr>
          <p:cNvPr id="2172" name="AutoShape 124"/>
          <p:cNvSpPr>
            <a:spLocks noChangeArrowheads="1"/>
          </p:cNvSpPr>
          <p:nvPr/>
        </p:nvSpPr>
        <p:spPr bwMode="auto">
          <a:xfrm rot="46371010">
            <a:off x="724694" y="3077369"/>
            <a:ext cx="1319212" cy="952500"/>
          </a:xfrm>
          <a:prstGeom prst="upArrow">
            <a:avLst>
              <a:gd name="adj1" fmla="val 50000"/>
              <a:gd name="adj2" fmla="val 25000"/>
            </a:avLst>
          </a:prstGeom>
          <a:noFill/>
          <a:ln w="38100">
            <a:solidFill>
              <a:srgbClr val="FF0000"/>
            </a:solidFill>
            <a:miter lim="800000"/>
            <a:headEnd/>
            <a:tailEnd/>
          </a:ln>
          <a:effectLst/>
        </p:spPr>
        <p:txBody>
          <a:bodyPr wrap="none" anchor="ctr"/>
          <a:lstStyle/>
          <a:p>
            <a:endParaRPr lang="ja-JP" altLang="en-US"/>
          </a:p>
        </p:txBody>
      </p:sp>
      <p:sp>
        <p:nvSpPr>
          <p:cNvPr id="2173" name="Text Box 125"/>
          <p:cNvSpPr txBox="1">
            <a:spLocks noChangeArrowheads="1"/>
          </p:cNvSpPr>
          <p:nvPr/>
        </p:nvSpPr>
        <p:spPr bwMode="auto">
          <a:xfrm>
            <a:off x="0" y="0"/>
            <a:ext cx="9144000" cy="596900"/>
          </a:xfrm>
          <a:prstGeom prst="rect">
            <a:avLst/>
          </a:prstGeom>
          <a:noFill/>
          <a:ln w="9525">
            <a:noFill/>
            <a:miter lim="800000"/>
            <a:headEnd/>
            <a:tailEnd/>
          </a:ln>
          <a:effectLst/>
        </p:spPr>
        <p:txBody>
          <a:bodyPr>
            <a:spAutoFit/>
          </a:bodyPr>
          <a:lstStyle/>
          <a:p>
            <a:pPr algn="just">
              <a:spcBef>
                <a:spcPct val="50000"/>
              </a:spcBef>
            </a:pPr>
            <a:r>
              <a:rPr lang="en-US" altLang="ja-JP" sz="1100">
                <a:latin typeface="Franklin Gothic Demi" pitchFamily="34" charset="0"/>
                <a:ea typeface="ＭＳ Ｐゴシック" charset="-128"/>
              </a:rPr>
              <a:t>The Allied soldiers are badly shaken by the failed offensive against the defences of Dresden and so Bonaparte judges the time to be right for his counterattack. Mortier hits the Allied right and succeeds in recapturing the Great Garden while Ney’s attack on the Allied center is so sudden that Schwarzenberg must commit his reserve to contain the damage. By nightfall, the French regain most of the outpost line originally held.</a:t>
            </a:r>
          </a:p>
        </p:txBody>
      </p:sp>
      <p:sp>
        <p:nvSpPr>
          <p:cNvPr id="2174" name="AutoShape 126"/>
          <p:cNvSpPr>
            <a:spLocks noChangeArrowheads="1"/>
          </p:cNvSpPr>
          <p:nvPr/>
        </p:nvSpPr>
        <p:spPr bwMode="auto">
          <a:xfrm rot="-3931937">
            <a:off x="4961731" y="2275682"/>
            <a:ext cx="1374775" cy="779462"/>
          </a:xfrm>
          <a:prstGeom prst="downArrow">
            <a:avLst>
              <a:gd name="adj1" fmla="val 50000"/>
              <a:gd name="adj2" fmla="val 25000"/>
            </a:avLst>
          </a:prstGeom>
          <a:noFill/>
          <a:ln w="38100">
            <a:solidFill>
              <a:srgbClr val="0000FF"/>
            </a:solidFill>
            <a:miter lim="800000"/>
            <a:headEnd/>
            <a:tailEnd/>
          </a:ln>
          <a:effectLst/>
        </p:spPr>
        <p:txBody>
          <a:bodyPr wrap="none" anchor="ctr"/>
          <a:lstStyle/>
          <a:p>
            <a:endParaRPr lang="ja-JP" altLang="en-US"/>
          </a:p>
        </p:txBody>
      </p:sp>
      <p:sp>
        <p:nvSpPr>
          <p:cNvPr id="2176" name="AutoShape 128"/>
          <p:cNvSpPr>
            <a:spLocks noChangeArrowheads="1"/>
          </p:cNvSpPr>
          <p:nvPr/>
        </p:nvSpPr>
        <p:spPr bwMode="auto">
          <a:xfrm>
            <a:off x="3275013" y="2971800"/>
            <a:ext cx="1374775" cy="779463"/>
          </a:xfrm>
          <a:prstGeom prst="downArrow">
            <a:avLst>
              <a:gd name="adj1" fmla="val 50000"/>
              <a:gd name="adj2" fmla="val 25000"/>
            </a:avLst>
          </a:prstGeom>
          <a:noFill/>
          <a:ln w="38100">
            <a:solidFill>
              <a:srgbClr val="0000FF"/>
            </a:solidFill>
            <a:miter lim="800000"/>
            <a:headEnd/>
            <a:tailEnd/>
          </a:ln>
          <a:effectLst/>
        </p:spPr>
        <p:txBody>
          <a:bodyPr wrap="none" anchor="ctr"/>
          <a:lstStyle/>
          <a:p>
            <a:endParaRPr lang="ja-JP" altLang="en-US"/>
          </a:p>
        </p:txBody>
      </p:sp>
      <p:sp>
        <p:nvSpPr>
          <p:cNvPr id="2178" name="AutoShape 130"/>
          <p:cNvSpPr>
            <a:spLocks noChangeArrowheads="1"/>
          </p:cNvSpPr>
          <p:nvPr/>
        </p:nvSpPr>
        <p:spPr bwMode="auto">
          <a:xfrm rot="2582976">
            <a:off x="4572000" y="4573588"/>
            <a:ext cx="458788" cy="838200"/>
          </a:xfrm>
          <a:prstGeom prst="upArrow">
            <a:avLst>
              <a:gd name="adj1" fmla="val 50000"/>
              <a:gd name="adj2" fmla="val 45675"/>
            </a:avLst>
          </a:prstGeom>
          <a:noFill/>
          <a:ln w="38100">
            <a:solidFill>
              <a:srgbClr val="FF0000"/>
            </a:solidFill>
            <a:prstDash val="dash"/>
            <a:miter lim="800000"/>
            <a:headEnd/>
            <a:tailEnd/>
          </a:ln>
          <a:effectLst/>
        </p:spPr>
        <p:txBody>
          <a:bodyPr wrap="none" anchor="ctr"/>
          <a:lstStyle/>
          <a:p>
            <a:endParaRPr lang="ja-JP" altLang="en-US"/>
          </a:p>
        </p:txBody>
      </p:sp>
      <p:sp>
        <p:nvSpPr>
          <p:cNvPr id="2184" name="Text Box 136"/>
          <p:cNvSpPr txBox="1">
            <a:spLocks noChangeArrowheads="1"/>
          </p:cNvSpPr>
          <p:nvPr/>
        </p:nvSpPr>
        <p:spPr bwMode="auto">
          <a:xfrm>
            <a:off x="0" y="1139825"/>
            <a:ext cx="915988" cy="282575"/>
          </a:xfrm>
          <a:prstGeom prst="rect">
            <a:avLst/>
          </a:prstGeom>
          <a:solidFill>
            <a:schemeClr val="bg1"/>
          </a:solidFill>
          <a:ln w="38100">
            <a:solidFill>
              <a:schemeClr val="tx1"/>
            </a:solidFill>
            <a:miter lim="800000"/>
            <a:headEnd/>
            <a:tailEnd/>
          </a:ln>
          <a:effectLst/>
        </p:spPr>
        <p:txBody>
          <a:bodyPr>
            <a:spAutoFit/>
          </a:bodyPr>
          <a:lstStyle/>
          <a:p>
            <a:pPr algn="ctr">
              <a:spcBef>
                <a:spcPct val="50000"/>
              </a:spcBef>
            </a:pPr>
            <a:r>
              <a:rPr lang="en-US" altLang="ja-JP" sz="1000">
                <a:ea typeface="ＭＳ Ｐゴシック" charset="-128"/>
              </a:rPr>
              <a:t>Landmarks</a:t>
            </a:r>
          </a:p>
        </p:txBody>
      </p:sp>
      <p:sp>
        <p:nvSpPr>
          <p:cNvPr id="2185" name="Text Box 137"/>
          <p:cNvSpPr txBox="1">
            <a:spLocks noChangeArrowheads="1"/>
          </p:cNvSpPr>
          <p:nvPr/>
        </p:nvSpPr>
        <p:spPr bwMode="auto">
          <a:xfrm>
            <a:off x="0" y="6362700"/>
            <a:ext cx="2052638" cy="495300"/>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altLang="ja-JP" sz="1200" b="1">
                <a:ea typeface="ＭＳ Ｐゴシック" charset="-128"/>
              </a:rPr>
              <a:t>Allied Army of Bohemia</a:t>
            </a:r>
          </a:p>
          <a:p>
            <a:pPr algn="ctr">
              <a:lnSpc>
                <a:spcPct val="75000"/>
              </a:lnSpc>
              <a:spcBef>
                <a:spcPct val="50000"/>
              </a:spcBef>
            </a:pPr>
            <a:r>
              <a:rPr lang="en-US" altLang="ja-JP" sz="1200">
                <a:ea typeface="ＭＳ Ｐゴシック" charset="-128"/>
              </a:rPr>
              <a:t>(Schwarzenberg)</a:t>
            </a:r>
          </a:p>
        </p:txBody>
      </p:sp>
      <p:sp>
        <p:nvSpPr>
          <p:cNvPr id="2187" name="Text Box 139"/>
          <p:cNvSpPr txBox="1">
            <a:spLocks noChangeArrowheads="1"/>
          </p:cNvSpPr>
          <p:nvPr/>
        </p:nvSpPr>
        <p:spPr bwMode="auto">
          <a:xfrm>
            <a:off x="5716588" y="5737225"/>
            <a:ext cx="3427412" cy="1120775"/>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altLang="ja-JP" sz="2000" b="1">
                <a:ea typeface="ＭＳ Ｐゴシック" charset="-128"/>
              </a:rPr>
              <a:t>Grande Armée</a:t>
            </a:r>
          </a:p>
          <a:p>
            <a:pPr algn="ctr">
              <a:lnSpc>
                <a:spcPct val="75000"/>
              </a:lnSpc>
              <a:spcBef>
                <a:spcPct val="50000"/>
              </a:spcBef>
            </a:pPr>
            <a:r>
              <a:rPr lang="en-US" altLang="ja-JP" sz="2000">
                <a:ea typeface="ＭＳ Ｐゴシック" charset="-128"/>
              </a:rPr>
              <a:t>(Laurent Gouvion Saint-Cyr)</a:t>
            </a:r>
          </a:p>
          <a:p>
            <a:pPr>
              <a:lnSpc>
                <a:spcPct val="75000"/>
              </a:lnSpc>
              <a:spcBef>
                <a:spcPct val="50000"/>
              </a:spcBef>
            </a:pPr>
            <a:r>
              <a:rPr lang="en-US" altLang="ja-JP" sz="2000">
                <a:ea typeface="ＭＳ Ｐゴシック" charset="-128"/>
              </a:rPr>
              <a:t>120,000</a:t>
            </a:r>
          </a:p>
        </p:txBody>
      </p:sp>
      <p:sp>
        <p:nvSpPr>
          <p:cNvPr id="2190" name="Text Box 142"/>
          <p:cNvSpPr txBox="1">
            <a:spLocks noChangeArrowheads="1"/>
          </p:cNvSpPr>
          <p:nvPr/>
        </p:nvSpPr>
        <p:spPr bwMode="auto">
          <a:xfrm>
            <a:off x="4648200" y="5337175"/>
            <a:ext cx="762000" cy="266700"/>
          </a:xfrm>
          <a:prstGeom prst="rect">
            <a:avLst/>
          </a:prstGeom>
          <a:solidFill>
            <a:schemeClr val="bg1"/>
          </a:solidFill>
          <a:ln w="38100">
            <a:solidFill>
              <a:srgbClr val="FF0000"/>
            </a:solidFill>
            <a:miter lim="800000"/>
            <a:headEnd/>
            <a:tailEnd/>
          </a:ln>
          <a:effectLst/>
        </p:spPr>
        <p:txBody>
          <a:bodyPr>
            <a:spAutoFit/>
          </a:bodyPr>
          <a:lstStyle/>
          <a:p>
            <a:pPr>
              <a:spcBef>
                <a:spcPct val="50000"/>
              </a:spcBef>
            </a:pPr>
            <a:r>
              <a:rPr lang="en-US" altLang="ja-JP" sz="900">
                <a:ea typeface="ＭＳ Ｐゴシック" charset="-128"/>
              </a:rPr>
              <a:t>Colloredo</a:t>
            </a:r>
          </a:p>
        </p:txBody>
      </p:sp>
      <p:sp>
        <p:nvSpPr>
          <p:cNvPr id="2191" name="Text Box 143"/>
          <p:cNvSpPr txBox="1">
            <a:spLocks noChangeArrowheads="1"/>
          </p:cNvSpPr>
          <p:nvPr/>
        </p:nvSpPr>
        <p:spPr bwMode="auto">
          <a:xfrm>
            <a:off x="2968625" y="5337175"/>
            <a:ext cx="763588" cy="266700"/>
          </a:xfrm>
          <a:prstGeom prst="rect">
            <a:avLst/>
          </a:prstGeom>
          <a:solidFill>
            <a:schemeClr val="bg1"/>
          </a:solidFill>
          <a:ln w="38100">
            <a:solidFill>
              <a:srgbClr val="FF0000"/>
            </a:solidFill>
            <a:miter lim="800000"/>
            <a:headEnd/>
            <a:tailEnd/>
          </a:ln>
          <a:effectLst/>
        </p:spPr>
        <p:txBody>
          <a:bodyPr>
            <a:spAutoFit/>
          </a:bodyPr>
          <a:lstStyle/>
          <a:p>
            <a:pPr>
              <a:spcBef>
                <a:spcPct val="50000"/>
              </a:spcBef>
            </a:pPr>
            <a:r>
              <a:rPr lang="en-US" altLang="ja-JP" sz="900">
                <a:ea typeface="ＭＳ Ｐゴシック" charset="-128"/>
              </a:rPr>
              <a:t>Chasteler</a:t>
            </a:r>
          </a:p>
        </p:txBody>
      </p:sp>
      <p:sp>
        <p:nvSpPr>
          <p:cNvPr id="2192" name="Text Box 144"/>
          <p:cNvSpPr txBox="1">
            <a:spLocks noChangeArrowheads="1"/>
          </p:cNvSpPr>
          <p:nvPr/>
        </p:nvSpPr>
        <p:spPr bwMode="auto">
          <a:xfrm>
            <a:off x="7091363" y="4344988"/>
            <a:ext cx="534987" cy="266700"/>
          </a:xfrm>
          <a:prstGeom prst="rect">
            <a:avLst/>
          </a:prstGeom>
          <a:solidFill>
            <a:schemeClr val="bg1"/>
          </a:solidFill>
          <a:ln w="38100">
            <a:solidFill>
              <a:srgbClr val="FF0000"/>
            </a:solidFill>
            <a:miter lim="800000"/>
            <a:headEnd/>
            <a:tailEnd/>
          </a:ln>
          <a:effectLst/>
        </p:spPr>
        <p:txBody>
          <a:bodyPr>
            <a:spAutoFit/>
          </a:bodyPr>
          <a:lstStyle/>
          <a:p>
            <a:pPr>
              <a:spcBef>
                <a:spcPct val="50000"/>
              </a:spcBef>
            </a:pPr>
            <a:r>
              <a:rPr lang="en-US" altLang="ja-JP" sz="900">
                <a:ea typeface="ＭＳ Ｐゴシック" charset="-128"/>
              </a:rPr>
              <a:t>Kleist</a:t>
            </a:r>
          </a:p>
        </p:txBody>
      </p:sp>
      <p:sp>
        <p:nvSpPr>
          <p:cNvPr id="2193" name="Text Box 145"/>
          <p:cNvSpPr txBox="1">
            <a:spLocks noChangeArrowheads="1"/>
          </p:cNvSpPr>
          <p:nvPr/>
        </p:nvSpPr>
        <p:spPr bwMode="auto">
          <a:xfrm>
            <a:off x="8083550" y="2894013"/>
            <a:ext cx="915988" cy="266700"/>
          </a:xfrm>
          <a:prstGeom prst="rect">
            <a:avLst/>
          </a:prstGeom>
          <a:solidFill>
            <a:schemeClr val="bg1"/>
          </a:solidFill>
          <a:ln w="38100">
            <a:solidFill>
              <a:srgbClr val="FF0000"/>
            </a:solidFill>
            <a:miter lim="800000"/>
            <a:headEnd/>
            <a:tailEnd/>
          </a:ln>
          <a:effectLst/>
        </p:spPr>
        <p:txBody>
          <a:bodyPr>
            <a:spAutoFit/>
          </a:bodyPr>
          <a:lstStyle/>
          <a:p>
            <a:pPr>
              <a:spcBef>
                <a:spcPct val="50000"/>
              </a:spcBef>
            </a:pPr>
            <a:r>
              <a:rPr lang="en-US" altLang="ja-JP" sz="900">
                <a:ea typeface="ＭＳ Ｐゴシック" charset="-128"/>
              </a:rPr>
              <a:t>Wittgenstein</a:t>
            </a:r>
          </a:p>
        </p:txBody>
      </p:sp>
      <p:sp>
        <p:nvSpPr>
          <p:cNvPr id="2194" name="Text Box 146"/>
          <p:cNvSpPr txBox="1">
            <a:spLocks noChangeArrowheads="1"/>
          </p:cNvSpPr>
          <p:nvPr/>
        </p:nvSpPr>
        <p:spPr bwMode="auto">
          <a:xfrm>
            <a:off x="373063" y="4725988"/>
            <a:ext cx="611187" cy="266700"/>
          </a:xfrm>
          <a:prstGeom prst="rect">
            <a:avLst/>
          </a:prstGeom>
          <a:solidFill>
            <a:schemeClr val="bg1"/>
          </a:solidFill>
          <a:ln w="38100">
            <a:solidFill>
              <a:srgbClr val="FF0000"/>
            </a:solidFill>
            <a:miter lim="800000"/>
            <a:headEnd/>
            <a:tailEnd/>
          </a:ln>
          <a:effectLst/>
        </p:spPr>
        <p:txBody>
          <a:bodyPr>
            <a:spAutoFit/>
          </a:bodyPr>
          <a:lstStyle/>
          <a:p>
            <a:pPr>
              <a:spcBef>
                <a:spcPct val="50000"/>
              </a:spcBef>
            </a:pPr>
            <a:r>
              <a:rPr lang="en-US" altLang="ja-JP" sz="900">
                <a:ea typeface="ＭＳ Ｐゴシック" charset="-128"/>
              </a:rPr>
              <a:t>Bianchi</a:t>
            </a:r>
          </a:p>
        </p:txBody>
      </p:sp>
      <p:sp>
        <p:nvSpPr>
          <p:cNvPr id="2195" name="Text Box 147"/>
          <p:cNvSpPr txBox="1">
            <a:spLocks noChangeArrowheads="1"/>
          </p:cNvSpPr>
          <p:nvPr/>
        </p:nvSpPr>
        <p:spPr bwMode="auto">
          <a:xfrm>
            <a:off x="4191000" y="2132013"/>
            <a:ext cx="611188" cy="266700"/>
          </a:xfrm>
          <a:prstGeom prst="rect">
            <a:avLst/>
          </a:prstGeom>
          <a:solidFill>
            <a:schemeClr val="bg1"/>
          </a:solidFill>
          <a:ln w="38100">
            <a:solidFill>
              <a:srgbClr val="0000FF"/>
            </a:solidFill>
            <a:miter lim="800000"/>
            <a:headEnd/>
            <a:tailEnd/>
          </a:ln>
          <a:effectLst/>
        </p:spPr>
        <p:txBody>
          <a:bodyPr>
            <a:spAutoFit/>
          </a:bodyPr>
          <a:lstStyle/>
          <a:p>
            <a:pPr>
              <a:spcBef>
                <a:spcPct val="50000"/>
              </a:spcBef>
            </a:pPr>
            <a:r>
              <a:rPr lang="en-US" altLang="ja-JP" sz="900">
                <a:ea typeface="ＭＳ Ｐゴシック" charset="-128"/>
              </a:rPr>
              <a:t>Mortier</a:t>
            </a:r>
          </a:p>
        </p:txBody>
      </p:sp>
      <p:sp>
        <p:nvSpPr>
          <p:cNvPr id="2196" name="Text Box 148"/>
          <p:cNvSpPr txBox="1">
            <a:spLocks noChangeArrowheads="1"/>
          </p:cNvSpPr>
          <p:nvPr/>
        </p:nvSpPr>
        <p:spPr bwMode="auto">
          <a:xfrm>
            <a:off x="2892425" y="2132013"/>
            <a:ext cx="534988" cy="266700"/>
          </a:xfrm>
          <a:prstGeom prst="rect">
            <a:avLst/>
          </a:prstGeom>
          <a:solidFill>
            <a:schemeClr val="bg1"/>
          </a:solidFill>
          <a:ln w="38100">
            <a:solidFill>
              <a:srgbClr val="0000FF"/>
            </a:solidFill>
            <a:miter lim="800000"/>
            <a:headEnd/>
            <a:tailEnd/>
          </a:ln>
          <a:effectLst/>
        </p:spPr>
        <p:txBody>
          <a:bodyPr>
            <a:spAutoFit/>
          </a:bodyPr>
          <a:lstStyle/>
          <a:p>
            <a:pPr>
              <a:spcBef>
                <a:spcPct val="50000"/>
              </a:spcBef>
            </a:pPr>
            <a:r>
              <a:rPr lang="en-US" altLang="ja-JP" sz="900">
                <a:ea typeface="ＭＳ Ｐゴシック" charset="-128"/>
              </a:rPr>
              <a:t>Murat</a:t>
            </a:r>
          </a:p>
        </p:txBody>
      </p:sp>
      <p:sp>
        <p:nvSpPr>
          <p:cNvPr id="2197" name="Text Box 149"/>
          <p:cNvSpPr txBox="1">
            <a:spLocks noChangeArrowheads="1"/>
          </p:cNvSpPr>
          <p:nvPr/>
        </p:nvSpPr>
        <p:spPr bwMode="auto">
          <a:xfrm>
            <a:off x="3579813" y="2360613"/>
            <a:ext cx="457200" cy="266700"/>
          </a:xfrm>
          <a:prstGeom prst="rect">
            <a:avLst/>
          </a:prstGeom>
          <a:solidFill>
            <a:schemeClr val="bg1"/>
          </a:solidFill>
          <a:ln w="38100">
            <a:solidFill>
              <a:srgbClr val="0000FF"/>
            </a:solidFill>
            <a:miter lim="800000"/>
            <a:headEnd/>
            <a:tailEnd/>
          </a:ln>
          <a:effectLst/>
        </p:spPr>
        <p:txBody>
          <a:bodyPr>
            <a:spAutoFit/>
          </a:bodyPr>
          <a:lstStyle/>
          <a:p>
            <a:pPr>
              <a:spcBef>
                <a:spcPct val="50000"/>
              </a:spcBef>
            </a:pPr>
            <a:r>
              <a:rPr lang="en-US" altLang="ja-JP" sz="900">
                <a:ea typeface="ＭＳ Ｐゴシック" charset="-128"/>
              </a:rPr>
              <a:t>Ney</a:t>
            </a:r>
          </a:p>
        </p:txBody>
      </p:sp>
      <p:pic>
        <p:nvPicPr>
          <p:cNvPr id="2083" name="Picture 35" descr="blue infantry"/>
          <p:cNvPicPr>
            <a:picLocks noChangeAspect="1" noChangeArrowheads="1"/>
          </p:cNvPicPr>
          <p:nvPr/>
        </p:nvPicPr>
        <p:blipFill>
          <a:blip r:embed="rId14"/>
          <a:srcRect/>
          <a:stretch>
            <a:fillRect/>
          </a:stretch>
        </p:blipFill>
        <p:spPr bwMode="auto">
          <a:xfrm>
            <a:off x="3121025" y="2894013"/>
            <a:ext cx="358775" cy="228600"/>
          </a:xfrm>
          <a:prstGeom prst="rect">
            <a:avLst/>
          </a:prstGeom>
          <a:noFill/>
        </p:spPr>
      </p:pic>
      <p:sp>
        <p:nvSpPr>
          <p:cNvPr id="2200" name="Text Box 152"/>
          <p:cNvSpPr txBox="1">
            <a:spLocks noChangeArrowheads="1"/>
          </p:cNvSpPr>
          <p:nvPr/>
        </p:nvSpPr>
        <p:spPr bwMode="auto">
          <a:xfrm>
            <a:off x="8083550" y="1201738"/>
            <a:ext cx="1060450" cy="282575"/>
          </a:xfrm>
          <a:prstGeom prst="rect">
            <a:avLst/>
          </a:prstGeom>
          <a:solidFill>
            <a:schemeClr val="bg1"/>
          </a:solidFill>
          <a:ln w="38100">
            <a:solidFill>
              <a:schemeClr val="tx1"/>
            </a:solidFill>
            <a:miter lim="800000"/>
            <a:headEnd/>
            <a:tailEnd/>
          </a:ln>
          <a:effectLst/>
        </p:spPr>
        <p:txBody>
          <a:bodyPr>
            <a:spAutoFit/>
          </a:bodyPr>
          <a:lstStyle/>
          <a:p>
            <a:pPr algn="ctr">
              <a:spcBef>
                <a:spcPct val="50000"/>
              </a:spcBef>
            </a:pPr>
            <a:r>
              <a:rPr lang="en-US" altLang="ja-JP" sz="1000">
                <a:ea typeface="ＭＳ Ｐゴシック" charset="-128"/>
              </a:rPr>
              <a:t>Symbol guide</a:t>
            </a:r>
          </a:p>
        </p:txBody>
      </p:sp>
      <p:sp>
        <p:nvSpPr>
          <p:cNvPr id="2188" name="Text Box 140"/>
          <p:cNvSpPr txBox="1">
            <a:spLocks noChangeArrowheads="1"/>
          </p:cNvSpPr>
          <p:nvPr/>
        </p:nvSpPr>
        <p:spPr bwMode="auto">
          <a:xfrm>
            <a:off x="7835900" y="701675"/>
            <a:ext cx="1308100" cy="495300"/>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altLang="ja-JP" sz="1200" b="1">
                <a:ea typeface="ＭＳ Ｐゴシック" charset="-128"/>
              </a:rPr>
              <a:t>Grande Armée</a:t>
            </a:r>
          </a:p>
          <a:p>
            <a:pPr algn="ctr">
              <a:lnSpc>
                <a:spcPct val="75000"/>
              </a:lnSpc>
              <a:spcBef>
                <a:spcPct val="50000"/>
              </a:spcBef>
            </a:pPr>
            <a:r>
              <a:rPr lang="en-US" altLang="ja-JP" sz="1200">
                <a:ea typeface="ＭＳ Ｐゴシック" charset="-128"/>
              </a:rPr>
              <a:t>(St-Cyr)</a:t>
            </a:r>
          </a:p>
        </p:txBody>
      </p:sp>
      <p:grpSp>
        <p:nvGrpSpPr>
          <p:cNvPr id="2215" name="Group 167"/>
          <p:cNvGrpSpPr>
            <a:grpSpLocks/>
          </p:cNvGrpSpPr>
          <p:nvPr/>
        </p:nvGrpSpPr>
        <p:grpSpPr bwMode="auto">
          <a:xfrm>
            <a:off x="-84138" y="693738"/>
            <a:ext cx="2060576" cy="431800"/>
            <a:chOff x="-53" y="437"/>
            <a:chExt cx="1298" cy="272"/>
          </a:xfrm>
        </p:grpSpPr>
        <p:sp>
          <p:nvSpPr>
            <p:cNvPr id="2216" name="Rectangle 168"/>
            <p:cNvSpPr>
              <a:spLocks noChangeArrowheads="1"/>
            </p:cNvSpPr>
            <p:nvPr/>
          </p:nvSpPr>
          <p:spPr bwMode="auto">
            <a:xfrm>
              <a:off x="0" y="437"/>
              <a:ext cx="1245" cy="272"/>
            </a:xfrm>
            <a:prstGeom prst="rect">
              <a:avLst/>
            </a:prstGeom>
            <a:solidFill>
              <a:schemeClr val="bg1"/>
            </a:solidFill>
            <a:ln w="25400">
              <a:solidFill>
                <a:schemeClr val="tx1"/>
              </a:solidFill>
              <a:miter lim="800000"/>
              <a:headEnd/>
              <a:tailEnd/>
            </a:ln>
            <a:effectLst/>
          </p:spPr>
          <p:txBody>
            <a:bodyPr wrap="none" anchor="ctr"/>
            <a:lstStyle/>
            <a:p>
              <a:endParaRPr lang="ja-JP" altLang="en-US"/>
            </a:p>
          </p:txBody>
        </p:sp>
        <p:sp>
          <p:nvSpPr>
            <p:cNvPr id="2217" name="Line 169"/>
            <p:cNvSpPr>
              <a:spLocks noChangeShapeType="1"/>
            </p:cNvSpPr>
            <p:nvPr/>
          </p:nvSpPr>
          <p:spPr bwMode="auto">
            <a:xfrm rot="-5400000">
              <a:off x="605" y="115"/>
              <a:ext cx="0" cy="1051"/>
            </a:xfrm>
            <a:prstGeom prst="line">
              <a:avLst/>
            </a:prstGeom>
            <a:noFill/>
            <a:ln w="25400">
              <a:solidFill>
                <a:schemeClr val="tx1"/>
              </a:solidFill>
              <a:round/>
              <a:headEnd/>
              <a:tailEnd/>
            </a:ln>
            <a:effectLst/>
          </p:spPr>
          <p:txBody>
            <a:bodyPr/>
            <a:lstStyle/>
            <a:p>
              <a:endParaRPr lang="ja-JP" altLang="en-US"/>
            </a:p>
          </p:txBody>
        </p:sp>
        <p:sp>
          <p:nvSpPr>
            <p:cNvPr id="2218" name="Line 170"/>
            <p:cNvSpPr>
              <a:spLocks noChangeShapeType="1"/>
            </p:cNvSpPr>
            <p:nvPr/>
          </p:nvSpPr>
          <p:spPr bwMode="auto">
            <a:xfrm rot="-5400000">
              <a:off x="568" y="614"/>
              <a:ext cx="68" cy="0"/>
            </a:xfrm>
            <a:prstGeom prst="line">
              <a:avLst/>
            </a:prstGeom>
            <a:noFill/>
            <a:ln w="25400">
              <a:solidFill>
                <a:schemeClr val="tx1"/>
              </a:solidFill>
              <a:round/>
              <a:headEnd/>
              <a:tailEnd/>
            </a:ln>
            <a:effectLst/>
          </p:spPr>
          <p:txBody>
            <a:bodyPr/>
            <a:lstStyle/>
            <a:p>
              <a:endParaRPr lang="ja-JP" altLang="en-US"/>
            </a:p>
          </p:txBody>
        </p:sp>
        <p:sp>
          <p:nvSpPr>
            <p:cNvPr id="2219" name="Line 171"/>
            <p:cNvSpPr>
              <a:spLocks noChangeShapeType="1"/>
            </p:cNvSpPr>
            <p:nvPr/>
          </p:nvSpPr>
          <p:spPr bwMode="auto">
            <a:xfrm rot="-5400000">
              <a:off x="1094" y="614"/>
              <a:ext cx="68" cy="0"/>
            </a:xfrm>
            <a:prstGeom prst="line">
              <a:avLst/>
            </a:prstGeom>
            <a:noFill/>
            <a:ln w="25400">
              <a:solidFill>
                <a:schemeClr val="tx1"/>
              </a:solidFill>
              <a:round/>
              <a:headEnd/>
              <a:tailEnd/>
            </a:ln>
            <a:effectLst/>
          </p:spPr>
          <p:txBody>
            <a:bodyPr/>
            <a:lstStyle/>
            <a:p>
              <a:endParaRPr lang="ja-JP" altLang="en-US"/>
            </a:p>
          </p:txBody>
        </p:sp>
        <p:sp>
          <p:nvSpPr>
            <p:cNvPr id="2220" name="Line 172"/>
            <p:cNvSpPr>
              <a:spLocks noChangeShapeType="1"/>
            </p:cNvSpPr>
            <p:nvPr/>
          </p:nvSpPr>
          <p:spPr bwMode="auto">
            <a:xfrm rot="-5400000">
              <a:off x="49" y="613"/>
              <a:ext cx="68" cy="0"/>
            </a:xfrm>
            <a:prstGeom prst="line">
              <a:avLst/>
            </a:prstGeom>
            <a:noFill/>
            <a:ln w="25400">
              <a:solidFill>
                <a:schemeClr val="tx1"/>
              </a:solidFill>
              <a:round/>
              <a:headEnd/>
              <a:tailEnd/>
            </a:ln>
            <a:effectLst/>
          </p:spPr>
          <p:txBody>
            <a:bodyPr/>
            <a:lstStyle/>
            <a:p>
              <a:endParaRPr lang="ja-JP" altLang="en-US"/>
            </a:p>
          </p:txBody>
        </p:sp>
        <p:sp>
          <p:nvSpPr>
            <p:cNvPr id="2221" name="Text Box 173"/>
            <p:cNvSpPr txBox="1">
              <a:spLocks noChangeArrowheads="1"/>
            </p:cNvSpPr>
            <p:nvPr/>
          </p:nvSpPr>
          <p:spPr bwMode="auto">
            <a:xfrm>
              <a:off x="-53" y="437"/>
              <a:ext cx="218" cy="154"/>
            </a:xfrm>
            <a:prstGeom prst="rect">
              <a:avLst/>
            </a:prstGeom>
            <a:noFill/>
            <a:ln w="9525">
              <a:noFill/>
              <a:miter lim="800000"/>
              <a:headEnd/>
              <a:tailEnd/>
            </a:ln>
            <a:effectLst/>
          </p:spPr>
          <p:txBody>
            <a:bodyPr>
              <a:spAutoFit/>
            </a:bodyPr>
            <a:lstStyle/>
            <a:p>
              <a:pPr algn="ctr">
                <a:spcBef>
                  <a:spcPct val="50000"/>
                </a:spcBef>
              </a:pPr>
              <a:r>
                <a:rPr lang="en-CA" sz="1000"/>
                <a:t>  0 </a:t>
              </a:r>
            </a:p>
          </p:txBody>
        </p:sp>
        <p:sp>
          <p:nvSpPr>
            <p:cNvPr id="2222" name="Text Box 174"/>
            <p:cNvSpPr txBox="1">
              <a:spLocks noChangeArrowheads="1"/>
            </p:cNvSpPr>
            <p:nvPr/>
          </p:nvSpPr>
          <p:spPr bwMode="auto">
            <a:xfrm>
              <a:off x="389" y="437"/>
              <a:ext cx="423" cy="154"/>
            </a:xfrm>
            <a:prstGeom prst="rect">
              <a:avLst/>
            </a:prstGeom>
            <a:noFill/>
            <a:ln w="9525">
              <a:noFill/>
              <a:miter lim="800000"/>
              <a:headEnd/>
              <a:tailEnd/>
            </a:ln>
            <a:effectLst/>
          </p:spPr>
          <p:txBody>
            <a:bodyPr>
              <a:spAutoFit/>
            </a:bodyPr>
            <a:lstStyle/>
            <a:p>
              <a:pPr algn="ctr">
                <a:spcBef>
                  <a:spcPct val="50000"/>
                </a:spcBef>
              </a:pPr>
              <a:r>
                <a:rPr lang="en-CA" sz="1000"/>
                <a:t>1</a:t>
              </a:r>
            </a:p>
          </p:txBody>
        </p:sp>
        <p:sp>
          <p:nvSpPr>
            <p:cNvPr id="2223" name="Text Box 175"/>
            <p:cNvSpPr txBox="1">
              <a:spLocks noChangeArrowheads="1"/>
            </p:cNvSpPr>
            <p:nvPr/>
          </p:nvSpPr>
          <p:spPr bwMode="auto">
            <a:xfrm>
              <a:off x="886" y="437"/>
              <a:ext cx="359" cy="154"/>
            </a:xfrm>
            <a:prstGeom prst="rect">
              <a:avLst/>
            </a:prstGeom>
            <a:noFill/>
            <a:ln w="9525">
              <a:noFill/>
              <a:miter lim="800000"/>
              <a:headEnd/>
              <a:tailEnd/>
            </a:ln>
            <a:effectLst/>
          </p:spPr>
          <p:txBody>
            <a:bodyPr>
              <a:spAutoFit/>
            </a:bodyPr>
            <a:lstStyle/>
            <a:p>
              <a:pPr algn="r">
                <a:spcBef>
                  <a:spcPct val="50000"/>
                </a:spcBef>
              </a:pPr>
              <a:r>
                <a:rPr lang="en-CA" sz="1000"/>
                <a:t> 2 km</a:t>
              </a:r>
            </a:p>
          </p:txBody>
        </p:sp>
      </p:grpSp>
      <p:sp>
        <p:nvSpPr>
          <p:cNvPr id="2224" name="Text Box 176"/>
          <p:cNvSpPr txBox="1">
            <a:spLocks noChangeArrowheads="1"/>
          </p:cNvSpPr>
          <p:nvPr/>
        </p:nvSpPr>
        <p:spPr bwMode="auto">
          <a:xfrm>
            <a:off x="3808413" y="2665413"/>
            <a:ext cx="687387" cy="403225"/>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Dresden Old City</a:t>
            </a:r>
          </a:p>
        </p:txBody>
      </p:sp>
      <p:sp>
        <p:nvSpPr>
          <p:cNvPr id="2225" name="Text Box 177"/>
          <p:cNvSpPr txBox="1">
            <a:spLocks noChangeArrowheads="1"/>
          </p:cNvSpPr>
          <p:nvPr/>
        </p:nvSpPr>
        <p:spPr bwMode="auto">
          <a:xfrm>
            <a:off x="6403975" y="4956175"/>
            <a:ext cx="687388" cy="266700"/>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Leubnitz</a:t>
            </a:r>
          </a:p>
        </p:txBody>
      </p:sp>
      <p:sp>
        <p:nvSpPr>
          <p:cNvPr id="2226" name="Text Box 178"/>
          <p:cNvSpPr txBox="1">
            <a:spLocks noChangeArrowheads="1"/>
          </p:cNvSpPr>
          <p:nvPr/>
        </p:nvSpPr>
        <p:spPr bwMode="auto">
          <a:xfrm>
            <a:off x="2435225" y="4725988"/>
            <a:ext cx="609600" cy="266700"/>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Plauen</a:t>
            </a:r>
          </a:p>
        </p:txBody>
      </p:sp>
      <p:sp>
        <p:nvSpPr>
          <p:cNvPr id="2227" name="Text Box 179"/>
          <p:cNvSpPr txBox="1">
            <a:spLocks noChangeArrowheads="1"/>
          </p:cNvSpPr>
          <p:nvPr/>
        </p:nvSpPr>
        <p:spPr bwMode="auto">
          <a:xfrm>
            <a:off x="5487988" y="3581400"/>
            <a:ext cx="992187" cy="266700"/>
          </a:xfrm>
          <a:prstGeom prst="rect">
            <a:avLst/>
          </a:prstGeom>
          <a:solidFill>
            <a:schemeClr val="bg1">
              <a:alpha val="80000"/>
            </a:schemeClr>
          </a:solidFill>
          <a:ln w="38100">
            <a:solidFill>
              <a:srgbClr val="99CC00"/>
            </a:solidFill>
            <a:miter lim="800000"/>
            <a:headEnd/>
            <a:tailEnd/>
          </a:ln>
          <a:effectLst/>
        </p:spPr>
        <p:txBody>
          <a:bodyPr>
            <a:spAutoFit/>
          </a:bodyPr>
          <a:lstStyle/>
          <a:p>
            <a:pPr algn="ctr">
              <a:spcBef>
                <a:spcPct val="50000"/>
              </a:spcBef>
            </a:pPr>
            <a:r>
              <a:rPr lang="en-US" altLang="ja-JP" sz="900">
                <a:ea typeface="ＭＳ Ｐゴシック" charset="-128"/>
              </a:rPr>
              <a:t>Great Garden</a:t>
            </a:r>
          </a:p>
        </p:txBody>
      </p:sp>
      <p:sp>
        <p:nvSpPr>
          <p:cNvPr id="2228" name="Text Box 180"/>
          <p:cNvSpPr txBox="1">
            <a:spLocks noChangeArrowheads="1"/>
          </p:cNvSpPr>
          <p:nvPr/>
        </p:nvSpPr>
        <p:spPr bwMode="auto">
          <a:xfrm>
            <a:off x="4191000" y="4725988"/>
            <a:ext cx="685800" cy="266700"/>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Racknitz</a:t>
            </a:r>
          </a:p>
        </p:txBody>
      </p:sp>
      <p:sp>
        <p:nvSpPr>
          <p:cNvPr id="2229" name="Text Box 181"/>
          <p:cNvSpPr txBox="1">
            <a:spLocks noChangeArrowheads="1"/>
          </p:cNvSpPr>
          <p:nvPr/>
        </p:nvSpPr>
        <p:spPr bwMode="auto">
          <a:xfrm>
            <a:off x="4191000" y="5413375"/>
            <a:ext cx="685800" cy="403225"/>
          </a:xfrm>
          <a:prstGeom prst="rect">
            <a:avLst/>
          </a:prstGeom>
          <a:solidFill>
            <a:schemeClr val="bg1">
              <a:alpha val="80000"/>
            </a:schemeClr>
          </a:solidFill>
          <a:ln w="38100">
            <a:solidFill>
              <a:srgbClr val="990000"/>
            </a:solidFill>
            <a:miter lim="800000"/>
            <a:headEnd/>
            <a:tailEnd/>
          </a:ln>
          <a:effectLst/>
        </p:spPr>
        <p:txBody>
          <a:bodyPr>
            <a:spAutoFit/>
          </a:bodyPr>
          <a:lstStyle/>
          <a:p>
            <a:pPr algn="ctr">
              <a:spcBef>
                <a:spcPct val="50000"/>
              </a:spcBef>
            </a:pPr>
            <a:r>
              <a:rPr lang="en-US" altLang="ja-JP" sz="900">
                <a:ea typeface="ＭＳ Ｐゴシック" charset="-128"/>
              </a:rPr>
              <a:t>Racknitz Heights</a:t>
            </a:r>
          </a:p>
        </p:txBody>
      </p:sp>
      <p:sp>
        <p:nvSpPr>
          <p:cNvPr id="2230" name="Text Box 182"/>
          <p:cNvSpPr txBox="1">
            <a:spLocks noChangeArrowheads="1"/>
          </p:cNvSpPr>
          <p:nvPr/>
        </p:nvSpPr>
        <p:spPr bwMode="auto">
          <a:xfrm>
            <a:off x="3808413" y="1901825"/>
            <a:ext cx="687387" cy="403225"/>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Dresden New City</a:t>
            </a:r>
          </a:p>
        </p:txBody>
      </p:sp>
      <p:sp>
        <p:nvSpPr>
          <p:cNvPr id="2231" name="Text Box 183"/>
          <p:cNvSpPr txBox="1">
            <a:spLocks noChangeArrowheads="1"/>
          </p:cNvSpPr>
          <p:nvPr/>
        </p:nvSpPr>
        <p:spPr bwMode="auto">
          <a:xfrm>
            <a:off x="1900238" y="5413375"/>
            <a:ext cx="763587" cy="403225"/>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Weisseritz River</a:t>
            </a:r>
          </a:p>
        </p:txBody>
      </p:sp>
      <p:sp>
        <p:nvSpPr>
          <p:cNvPr id="2232" name="Text Box 184"/>
          <p:cNvSpPr txBox="1">
            <a:spLocks noChangeArrowheads="1"/>
          </p:cNvSpPr>
          <p:nvPr/>
        </p:nvSpPr>
        <p:spPr bwMode="auto">
          <a:xfrm>
            <a:off x="7015163" y="1749425"/>
            <a:ext cx="763587" cy="266700"/>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Blasewitz</a:t>
            </a:r>
          </a:p>
        </p:txBody>
      </p:sp>
      <p:sp>
        <p:nvSpPr>
          <p:cNvPr id="2233" name="Text Box 185"/>
          <p:cNvSpPr txBox="1">
            <a:spLocks noChangeArrowheads="1"/>
          </p:cNvSpPr>
          <p:nvPr/>
        </p:nvSpPr>
        <p:spPr bwMode="auto">
          <a:xfrm>
            <a:off x="296863" y="4879975"/>
            <a:ext cx="611187" cy="266700"/>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Gorbitz</a:t>
            </a:r>
          </a:p>
        </p:txBody>
      </p:sp>
      <p:sp>
        <p:nvSpPr>
          <p:cNvPr id="2234" name="Text Box 186"/>
          <p:cNvSpPr txBox="1">
            <a:spLocks noChangeArrowheads="1"/>
          </p:cNvSpPr>
          <p:nvPr/>
        </p:nvSpPr>
        <p:spPr bwMode="auto">
          <a:xfrm>
            <a:off x="-7938" y="2665413"/>
            <a:ext cx="687388" cy="266700"/>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Priesnitz</a:t>
            </a:r>
          </a:p>
        </p:txBody>
      </p:sp>
      <p:sp>
        <p:nvSpPr>
          <p:cNvPr id="2235" name="Text Box 187"/>
          <p:cNvSpPr txBox="1">
            <a:spLocks noChangeArrowheads="1"/>
          </p:cNvSpPr>
          <p:nvPr/>
        </p:nvSpPr>
        <p:spPr bwMode="auto">
          <a:xfrm>
            <a:off x="6632575" y="3352800"/>
            <a:ext cx="609600" cy="266700"/>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Gruhna</a:t>
            </a:r>
          </a:p>
        </p:txBody>
      </p:sp>
      <p:sp>
        <p:nvSpPr>
          <p:cNvPr id="2236" name="Text Box 188"/>
          <p:cNvSpPr txBox="1">
            <a:spLocks noChangeArrowheads="1"/>
          </p:cNvSpPr>
          <p:nvPr/>
        </p:nvSpPr>
        <p:spPr bwMode="auto">
          <a:xfrm>
            <a:off x="6251575" y="2513013"/>
            <a:ext cx="687388" cy="266700"/>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Striesen</a:t>
            </a:r>
          </a:p>
        </p:txBody>
      </p:sp>
      <p:sp>
        <p:nvSpPr>
          <p:cNvPr id="2237" name="Text Box 189"/>
          <p:cNvSpPr txBox="1">
            <a:spLocks noChangeArrowheads="1"/>
          </p:cNvSpPr>
          <p:nvPr/>
        </p:nvSpPr>
        <p:spPr bwMode="auto">
          <a:xfrm>
            <a:off x="5716588" y="4344988"/>
            <a:ext cx="687387" cy="266700"/>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Strehlen</a:t>
            </a:r>
          </a:p>
        </p:txBody>
      </p:sp>
      <p:sp>
        <p:nvSpPr>
          <p:cNvPr id="2238" name="Text Box 190"/>
          <p:cNvSpPr txBox="1">
            <a:spLocks noChangeArrowheads="1"/>
          </p:cNvSpPr>
          <p:nvPr/>
        </p:nvSpPr>
        <p:spPr bwMode="auto">
          <a:xfrm>
            <a:off x="1747838" y="3581400"/>
            <a:ext cx="687387" cy="266700"/>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Lobtans</a:t>
            </a:r>
          </a:p>
        </p:txBody>
      </p:sp>
      <p:sp>
        <p:nvSpPr>
          <p:cNvPr id="2239" name="Text Box 191"/>
          <p:cNvSpPr txBox="1">
            <a:spLocks noChangeArrowheads="1"/>
          </p:cNvSpPr>
          <p:nvPr/>
        </p:nvSpPr>
        <p:spPr bwMode="auto">
          <a:xfrm>
            <a:off x="7396163" y="2284413"/>
            <a:ext cx="763587" cy="403225"/>
          </a:xfrm>
          <a:prstGeom prst="rect">
            <a:avLst/>
          </a:prstGeom>
          <a:solidFill>
            <a:schemeClr val="bg1">
              <a:alpha val="80000"/>
            </a:schemeClr>
          </a:solidFill>
          <a:ln w="38100">
            <a:solidFill>
              <a:srgbClr val="99CC00"/>
            </a:solidFill>
            <a:miter lim="800000"/>
            <a:headEnd/>
            <a:tailEnd/>
          </a:ln>
          <a:effectLst/>
        </p:spPr>
        <p:txBody>
          <a:bodyPr>
            <a:spAutoFit/>
          </a:bodyPr>
          <a:lstStyle/>
          <a:p>
            <a:pPr algn="ctr">
              <a:spcBef>
                <a:spcPct val="50000"/>
              </a:spcBef>
            </a:pPr>
            <a:r>
              <a:rPr lang="en-US" altLang="ja-JP" sz="900">
                <a:ea typeface="ＭＳ Ｐゴシック" charset="-128"/>
              </a:rPr>
              <a:t>Blasewitz Woods</a:t>
            </a:r>
          </a:p>
        </p:txBody>
      </p:sp>
      <p:sp>
        <p:nvSpPr>
          <p:cNvPr id="2240" name="Text Box 192"/>
          <p:cNvSpPr txBox="1">
            <a:spLocks noChangeArrowheads="1"/>
          </p:cNvSpPr>
          <p:nvPr/>
        </p:nvSpPr>
        <p:spPr bwMode="auto">
          <a:xfrm>
            <a:off x="6099175" y="985838"/>
            <a:ext cx="839788" cy="266700"/>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Elbe River</a:t>
            </a:r>
          </a:p>
        </p:txBody>
      </p:sp>
      <p:grpSp>
        <p:nvGrpSpPr>
          <p:cNvPr id="2201" name="Group 153"/>
          <p:cNvGrpSpPr>
            <a:grpSpLocks/>
          </p:cNvGrpSpPr>
          <p:nvPr/>
        </p:nvGrpSpPr>
        <p:grpSpPr bwMode="auto">
          <a:xfrm>
            <a:off x="1747838" y="2208213"/>
            <a:ext cx="5616575" cy="2720975"/>
            <a:chOff x="1429" y="1570"/>
            <a:chExt cx="3538" cy="1714"/>
          </a:xfrm>
        </p:grpSpPr>
        <p:sp>
          <p:nvSpPr>
            <p:cNvPr id="2202" name="Text Box 154"/>
            <p:cNvSpPr txBox="1">
              <a:spLocks noChangeArrowheads="1"/>
            </p:cNvSpPr>
            <p:nvPr/>
          </p:nvSpPr>
          <p:spPr bwMode="auto">
            <a:xfrm>
              <a:off x="1429" y="1570"/>
              <a:ext cx="3538" cy="1714"/>
            </a:xfrm>
            <a:prstGeom prst="rect">
              <a:avLst/>
            </a:prstGeom>
            <a:solidFill>
              <a:schemeClr val="bg1">
                <a:alpha val="89999"/>
              </a:schemeClr>
            </a:solidFill>
            <a:ln w="38100">
              <a:solidFill>
                <a:schemeClr val="tx1"/>
              </a:solidFill>
              <a:miter lim="800000"/>
              <a:headEnd/>
              <a:tailEnd/>
            </a:ln>
            <a:effectLst/>
          </p:spPr>
          <p:txBody>
            <a:bodyPr>
              <a:spAutoFit/>
            </a:bodyPr>
            <a:lstStyle/>
            <a:p>
              <a:pPr>
                <a:spcBef>
                  <a:spcPct val="50000"/>
                </a:spcBef>
              </a:pPr>
              <a:r>
                <a:rPr lang="en-US" altLang="ja-JP" sz="2000">
                  <a:ea typeface="ＭＳ Ｐゴシック" charset="-128"/>
                </a:rPr>
                <a:t>Grande Armée		Allied Army of Bohemia</a:t>
              </a:r>
            </a:p>
            <a:p>
              <a:pPr>
                <a:spcBef>
                  <a:spcPct val="50000"/>
                </a:spcBef>
              </a:pPr>
              <a:r>
                <a:rPr lang="en-US" altLang="ja-JP" sz="2000">
                  <a:ea typeface="ＭＳ Ｐゴシック" charset="-128"/>
                </a:rPr>
                <a:t>Infantry 		Infantry </a:t>
              </a:r>
            </a:p>
            <a:p>
              <a:pPr>
                <a:spcBef>
                  <a:spcPct val="50000"/>
                </a:spcBef>
              </a:pPr>
              <a:r>
                <a:rPr lang="en-US" altLang="ja-JP" sz="2000">
                  <a:ea typeface="ＭＳ Ｐゴシック" charset="-128"/>
                </a:rPr>
                <a:t>Cavalry 		Cavalry</a:t>
              </a:r>
            </a:p>
            <a:p>
              <a:pPr>
                <a:spcBef>
                  <a:spcPct val="50000"/>
                </a:spcBef>
              </a:pPr>
              <a:r>
                <a:rPr lang="en-US" altLang="ja-JP" sz="2000">
                  <a:ea typeface="ＭＳ Ｐゴシック" charset="-128"/>
                </a:rPr>
                <a:t>Headquarters		Headquarters</a:t>
              </a:r>
            </a:p>
            <a:p>
              <a:pPr>
                <a:spcBef>
                  <a:spcPct val="50000"/>
                </a:spcBef>
              </a:pPr>
              <a:r>
                <a:rPr lang="en-US" altLang="ja-JP" sz="2000">
                  <a:ea typeface="ＭＳ Ｐゴシック" charset="-128"/>
                </a:rPr>
                <a:t>Artillery			</a:t>
              </a:r>
            </a:p>
            <a:p>
              <a:pPr>
                <a:spcBef>
                  <a:spcPct val="50000"/>
                </a:spcBef>
              </a:pPr>
              <a:r>
                <a:rPr lang="en-US" altLang="ja-JP" sz="2000">
                  <a:ea typeface="ＭＳ Ｐゴシック" charset="-128"/>
                </a:rPr>
                <a:t>Skirmishers</a:t>
              </a:r>
            </a:p>
          </p:txBody>
        </p:sp>
        <p:pic>
          <p:nvPicPr>
            <p:cNvPr id="2203" name="Picture 155" descr="blue cavalry"/>
            <p:cNvPicPr>
              <a:picLocks noChangeAspect="1" noChangeArrowheads="1"/>
            </p:cNvPicPr>
            <p:nvPr/>
          </p:nvPicPr>
          <p:blipFill>
            <a:blip r:embed="rId9"/>
            <a:srcRect/>
            <a:stretch>
              <a:fillRect/>
            </a:stretch>
          </p:blipFill>
          <p:spPr bwMode="auto">
            <a:xfrm>
              <a:off x="2608" y="2160"/>
              <a:ext cx="241" cy="157"/>
            </a:xfrm>
            <a:prstGeom prst="rect">
              <a:avLst/>
            </a:prstGeom>
            <a:noFill/>
          </p:spPr>
        </p:pic>
        <p:pic>
          <p:nvPicPr>
            <p:cNvPr id="2204" name="Picture 156" descr="blue hq"/>
            <p:cNvPicPr>
              <a:picLocks noChangeAspect="1" noChangeArrowheads="1"/>
            </p:cNvPicPr>
            <p:nvPr/>
          </p:nvPicPr>
          <p:blipFill>
            <a:blip r:embed="rId10"/>
            <a:srcRect/>
            <a:stretch>
              <a:fillRect/>
            </a:stretch>
          </p:blipFill>
          <p:spPr bwMode="auto">
            <a:xfrm>
              <a:off x="2653" y="2387"/>
              <a:ext cx="166" cy="320"/>
            </a:xfrm>
            <a:prstGeom prst="rect">
              <a:avLst/>
            </a:prstGeom>
            <a:noFill/>
          </p:spPr>
        </p:pic>
        <p:pic>
          <p:nvPicPr>
            <p:cNvPr id="2205" name="Picture 157" descr="red hq"/>
            <p:cNvPicPr>
              <a:picLocks noChangeAspect="1" noChangeArrowheads="1"/>
            </p:cNvPicPr>
            <p:nvPr/>
          </p:nvPicPr>
          <p:blipFill>
            <a:blip r:embed="rId13"/>
            <a:srcRect/>
            <a:stretch>
              <a:fillRect/>
            </a:stretch>
          </p:blipFill>
          <p:spPr bwMode="auto">
            <a:xfrm>
              <a:off x="4422" y="2432"/>
              <a:ext cx="166" cy="320"/>
            </a:xfrm>
            <a:prstGeom prst="rect">
              <a:avLst/>
            </a:prstGeom>
            <a:noFill/>
          </p:spPr>
        </p:pic>
        <p:pic>
          <p:nvPicPr>
            <p:cNvPr id="2206" name="Picture 158" descr="blue artillery"/>
            <p:cNvPicPr>
              <a:picLocks noChangeAspect="1" noChangeArrowheads="1"/>
            </p:cNvPicPr>
            <p:nvPr/>
          </p:nvPicPr>
          <p:blipFill>
            <a:blip r:embed="rId8"/>
            <a:srcRect/>
            <a:stretch>
              <a:fillRect/>
            </a:stretch>
          </p:blipFill>
          <p:spPr bwMode="auto">
            <a:xfrm flipV="1">
              <a:off x="2653" y="2795"/>
              <a:ext cx="88" cy="131"/>
            </a:xfrm>
            <a:prstGeom prst="rect">
              <a:avLst/>
            </a:prstGeom>
            <a:noFill/>
          </p:spPr>
        </p:pic>
        <p:pic>
          <p:nvPicPr>
            <p:cNvPr id="2207" name="Picture 159" descr="blue infantry"/>
            <p:cNvPicPr>
              <a:picLocks noChangeAspect="1" noChangeArrowheads="1"/>
            </p:cNvPicPr>
            <p:nvPr/>
          </p:nvPicPr>
          <p:blipFill>
            <a:blip r:embed="rId14"/>
            <a:srcRect/>
            <a:stretch>
              <a:fillRect/>
            </a:stretch>
          </p:blipFill>
          <p:spPr bwMode="auto">
            <a:xfrm>
              <a:off x="2608" y="1933"/>
              <a:ext cx="226" cy="144"/>
            </a:xfrm>
            <a:prstGeom prst="rect">
              <a:avLst/>
            </a:prstGeom>
            <a:noFill/>
          </p:spPr>
        </p:pic>
        <p:pic>
          <p:nvPicPr>
            <p:cNvPr id="2208" name="Picture 160" descr="red infantry"/>
            <p:cNvPicPr>
              <a:picLocks noChangeAspect="1" noChangeArrowheads="1"/>
            </p:cNvPicPr>
            <p:nvPr/>
          </p:nvPicPr>
          <p:blipFill>
            <a:blip r:embed="rId12"/>
            <a:srcRect/>
            <a:stretch>
              <a:fillRect/>
            </a:stretch>
          </p:blipFill>
          <p:spPr bwMode="auto">
            <a:xfrm>
              <a:off x="4286" y="1888"/>
              <a:ext cx="321" cy="205"/>
            </a:xfrm>
            <a:prstGeom prst="rect">
              <a:avLst/>
            </a:prstGeom>
            <a:noFill/>
          </p:spPr>
        </p:pic>
        <p:grpSp>
          <p:nvGrpSpPr>
            <p:cNvPr id="2209" name="Group 161"/>
            <p:cNvGrpSpPr>
              <a:grpSpLocks/>
            </p:cNvGrpSpPr>
            <p:nvPr/>
          </p:nvGrpSpPr>
          <p:grpSpPr bwMode="auto">
            <a:xfrm flipV="1">
              <a:off x="2472" y="3067"/>
              <a:ext cx="457" cy="115"/>
              <a:chOff x="2063" y="2641"/>
              <a:chExt cx="457" cy="115"/>
            </a:xfrm>
          </p:grpSpPr>
          <p:pic>
            <p:nvPicPr>
              <p:cNvPr id="2210" name="Picture 162" descr="blue skirmisher"/>
              <p:cNvPicPr>
                <a:picLocks noChangeAspect="1" noChangeArrowheads="1"/>
              </p:cNvPicPr>
              <p:nvPr/>
            </p:nvPicPr>
            <p:blipFill>
              <a:blip r:embed="rId15"/>
              <a:srcRect/>
              <a:stretch>
                <a:fillRect/>
              </a:stretch>
            </p:blipFill>
            <p:spPr bwMode="auto">
              <a:xfrm flipV="1">
                <a:off x="2063" y="2641"/>
                <a:ext cx="73" cy="115"/>
              </a:xfrm>
              <a:prstGeom prst="rect">
                <a:avLst/>
              </a:prstGeom>
              <a:noFill/>
            </p:spPr>
          </p:pic>
          <p:pic>
            <p:nvPicPr>
              <p:cNvPr id="2211" name="Picture 163" descr="blue skirmisher"/>
              <p:cNvPicPr>
                <a:picLocks noChangeAspect="1" noChangeArrowheads="1"/>
              </p:cNvPicPr>
              <p:nvPr/>
            </p:nvPicPr>
            <p:blipFill>
              <a:blip r:embed="rId15"/>
              <a:srcRect/>
              <a:stretch>
                <a:fillRect/>
              </a:stretch>
            </p:blipFill>
            <p:spPr bwMode="auto">
              <a:xfrm flipV="1">
                <a:off x="2447" y="2641"/>
                <a:ext cx="73" cy="115"/>
              </a:xfrm>
              <a:prstGeom prst="rect">
                <a:avLst/>
              </a:prstGeom>
              <a:noFill/>
            </p:spPr>
          </p:pic>
          <p:pic>
            <p:nvPicPr>
              <p:cNvPr id="2212" name="Picture 164" descr="blue skirmisher"/>
              <p:cNvPicPr>
                <a:picLocks noChangeAspect="1" noChangeArrowheads="1"/>
              </p:cNvPicPr>
              <p:nvPr/>
            </p:nvPicPr>
            <p:blipFill>
              <a:blip r:embed="rId15"/>
              <a:srcRect/>
              <a:stretch>
                <a:fillRect/>
              </a:stretch>
            </p:blipFill>
            <p:spPr bwMode="auto">
              <a:xfrm flipV="1">
                <a:off x="2255" y="2641"/>
                <a:ext cx="73" cy="115"/>
              </a:xfrm>
              <a:prstGeom prst="rect">
                <a:avLst/>
              </a:prstGeom>
              <a:noFill/>
            </p:spPr>
          </p:pic>
        </p:grpSp>
        <p:pic>
          <p:nvPicPr>
            <p:cNvPr id="2213" name="Picture 165" descr="red cavalry"/>
            <p:cNvPicPr>
              <a:picLocks noChangeAspect="1" noChangeArrowheads="1"/>
            </p:cNvPicPr>
            <p:nvPr/>
          </p:nvPicPr>
          <p:blipFill>
            <a:blip r:embed="rId11"/>
            <a:srcRect/>
            <a:stretch>
              <a:fillRect/>
            </a:stretch>
          </p:blipFill>
          <p:spPr bwMode="auto">
            <a:xfrm>
              <a:off x="4286" y="2160"/>
              <a:ext cx="337" cy="220"/>
            </a:xfrm>
            <a:prstGeom prst="rect">
              <a:avLst/>
            </a:prstGeom>
            <a:noFill/>
            <a:ln w="9525">
              <a:noFill/>
              <a:miter lim="800000"/>
              <a:headEnd/>
              <a:tailEnd/>
            </a:ln>
          </p:spPr>
        </p:pic>
      </p:grpSp>
      <p:sp>
        <p:nvSpPr>
          <p:cNvPr id="2186" name="Text Box 138"/>
          <p:cNvSpPr txBox="1">
            <a:spLocks noChangeArrowheads="1"/>
          </p:cNvSpPr>
          <p:nvPr/>
        </p:nvSpPr>
        <p:spPr bwMode="auto">
          <a:xfrm>
            <a:off x="4495800" y="5718175"/>
            <a:ext cx="4648200" cy="1120775"/>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altLang="ja-JP" sz="2000" b="1">
                <a:ea typeface="ＭＳ Ｐゴシック" charset="-128"/>
              </a:rPr>
              <a:t>Allied Army of Bohemia</a:t>
            </a:r>
          </a:p>
          <a:p>
            <a:pPr algn="ctr">
              <a:lnSpc>
                <a:spcPct val="75000"/>
              </a:lnSpc>
              <a:spcBef>
                <a:spcPct val="50000"/>
              </a:spcBef>
            </a:pPr>
            <a:r>
              <a:rPr lang="en-US" altLang="ja-JP" sz="2000">
                <a:ea typeface="ＭＳ Ｐゴシック" charset="-128"/>
              </a:rPr>
              <a:t>(Karl Philipp Furst zu Schwarzenberg)</a:t>
            </a:r>
          </a:p>
          <a:p>
            <a:pPr>
              <a:lnSpc>
                <a:spcPct val="75000"/>
              </a:lnSpc>
              <a:spcBef>
                <a:spcPct val="50000"/>
              </a:spcBef>
            </a:pPr>
            <a:r>
              <a:rPr lang="en-US" altLang="ja-JP" sz="2000">
                <a:ea typeface="ＭＳ Ｐゴシック" charset="-128"/>
              </a:rPr>
              <a:t>170,000</a:t>
            </a:r>
          </a:p>
        </p:txBody>
      </p:sp>
      <p:pic>
        <p:nvPicPr>
          <p:cNvPr id="2257" name="Picture 209" descr="compass"/>
          <p:cNvPicPr>
            <a:picLocks noChangeAspect="1" noChangeArrowheads="1"/>
          </p:cNvPicPr>
          <p:nvPr/>
        </p:nvPicPr>
        <p:blipFill>
          <a:blip r:embed="rId17"/>
          <a:srcRect/>
          <a:stretch>
            <a:fillRect/>
          </a:stretch>
        </p:blipFill>
        <p:spPr bwMode="auto">
          <a:xfrm rot="19440000">
            <a:off x="0" y="1444625"/>
            <a:ext cx="352425" cy="515938"/>
          </a:xfrm>
          <a:prstGeom prst="rect">
            <a:avLst/>
          </a:prstGeom>
          <a:noFill/>
        </p:spPr>
      </p:pic>
      <p:sp>
        <p:nvSpPr>
          <p:cNvPr id="2258" name="Text Box 210"/>
          <p:cNvSpPr txBox="1">
            <a:spLocks noChangeArrowheads="1"/>
          </p:cNvSpPr>
          <p:nvPr/>
        </p:nvSpPr>
        <p:spPr bwMode="auto">
          <a:xfrm>
            <a:off x="5335588" y="5260975"/>
            <a:ext cx="839787" cy="403225"/>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Landgraben River</a:t>
            </a:r>
          </a:p>
        </p:txBody>
      </p:sp>
      <p:sp>
        <p:nvSpPr>
          <p:cNvPr id="2177" name="Rectangle 129"/>
          <p:cNvSpPr>
            <a:spLocks noChangeArrowheads="1"/>
          </p:cNvSpPr>
          <p:nvPr/>
        </p:nvSpPr>
        <p:spPr bwMode="auto">
          <a:xfrm>
            <a:off x="0" y="681038"/>
            <a:ext cx="9144000" cy="6176962"/>
          </a:xfrm>
          <a:prstGeom prst="rect">
            <a:avLst/>
          </a:prstGeom>
          <a:solidFill>
            <a:schemeClr val="tx1"/>
          </a:solidFill>
          <a:ln w="9525">
            <a:solidFill>
              <a:schemeClr val="tx1"/>
            </a:solidFill>
            <a:miter lim="800000"/>
            <a:headEnd/>
            <a:tailEnd/>
          </a:ln>
          <a:effectLst/>
        </p:spPr>
        <p:txBody>
          <a:bodyPr wrap="none" anchor="ctr"/>
          <a:lstStyle/>
          <a:p>
            <a:endParaRPr lang="ja-JP" alt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6" fill="hold" grpId="1" nodeType="clickEffect">
                                  <p:stCondLst>
                                    <p:cond delay="0"/>
                                  </p:stCondLst>
                                  <p:childTnLst>
                                    <p:animEffect transition="out" filter="barn(inHorizontal)">
                                      <p:cBhvr>
                                        <p:cTn id="6" dur="1000"/>
                                        <p:tgtEl>
                                          <p:spTgt spid="2140"/>
                                        </p:tgtEl>
                                      </p:cBhvr>
                                    </p:animEffect>
                                    <p:set>
                                      <p:cBhvr>
                                        <p:cTn id="7" dur="1" fill="hold">
                                          <p:stCondLst>
                                            <p:cond delay="999"/>
                                          </p:stCondLst>
                                        </p:cTn>
                                        <p:tgtEl>
                                          <p:spTgt spid="2140"/>
                                        </p:tgtEl>
                                        <p:attrNameLst>
                                          <p:attrName>style.visibility</p:attrName>
                                        </p:attrNameLst>
                                      </p:cBhvr>
                                      <p:to>
                                        <p:strVal val="hidden"/>
                                      </p:to>
                                    </p:set>
                                  </p:childTnLst>
                                </p:cTn>
                              </p:par>
                            </p:childTnLst>
                          </p:cTn>
                        </p:par>
                        <p:par>
                          <p:cTn id="8" fill="hold">
                            <p:stCondLst>
                              <p:cond delay="1000"/>
                            </p:stCondLst>
                            <p:childTnLst>
                              <p:par>
                                <p:cTn id="9" presetID="16" presetClass="entr" presetSubtype="26" fill="hold" grpId="0" nodeType="afterEffect">
                                  <p:stCondLst>
                                    <p:cond delay="0"/>
                                  </p:stCondLst>
                                  <p:childTnLst>
                                    <p:set>
                                      <p:cBhvr>
                                        <p:cTn id="10" dur="1" fill="hold">
                                          <p:stCondLst>
                                            <p:cond delay="0"/>
                                          </p:stCondLst>
                                        </p:cTn>
                                        <p:tgtEl>
                                          <p:spTgt spid="2141"/>
                                        </p:tgtEl>
                                        <p:attrNameLst>
                                          <p:attrName>style.visibility</p:attrName>
                                        </p:attrNameLst>
                                      </p:cBhvr>
                                      <p:to>
                                        <p:strVal val="visible"/>
                                      </p:to>
                                    </p:set>
                                    <p:animEffect transition="in" filter="barn(inHorizontal)">
                                      <p:cBhvr>
                                        <p:cTn id="11" dur="1000"/>
                                        <p:tgtEl>
                                          <p:spTgt spid="2141"/>
                                        </p:tgtEl>
                                      </p:cBhvr>
                                    </p:animEffect>
                                  </p:childTnLst>
                                </p:cTn>
                              </p:par>
                            </p:childTnLst>
                          </p:cTn>
                        </p:par>
                      </p:childTnLst>
                    </p:cTn>
                  </p:par>
                  <p:par>
                    <p:cTn id="12" fill="hold">
                      <p:stCondLst>
                        <p:cond delay="indefinite"/>
                      </p:stCondLst>
                      <p:childTnLst>
                        <p:par>
                          <p:cTn id="13" fill="hold">
                            <p:stCondLst>
                              <p:cond delay="0"/>
                            </p:stCondLst>
                            <p:childTnLst>
                              <p:par>
                                <p:cTn id="14" presetID="0" presetClass="path" presetSubtype="0" accel="50000" decel="50000" fill="hold" nodeType="clickEffect">
                                  <p:stCondLst>
                                    <p:cond delay="0"/>
                                  </p:stCondLst>
                                  <p:childTnLst>
                                    <p:animMotion origin="layout" path="M 0 0 L -0.01666 -0.07801 " pathEditMode="relative" ptsTypes="AA">
                                      <p:cBhvr>
                                        <p:cTn id="15" dur="3000" fill="hold"/>
                                        <p:tgtEl>
                                          <p:spTgt spid="2086"/>
                                        </p:tgtEl>
                                        <p:attrNameLst>
                                          <p:attrName>ppt_x</p:attrName>
                                          <p:attrName>ppt_y</p:attrName>
                                        </p:attrNameLst>
                                      </p:cBhvr>
                                    </p:animMotion>
                                  </p:childTnLst>
                                </p:cTn>
                              </p:par>
                              <p:par>
                                <p:cTn id="16" presetID="0" presetClass="path" presetSubtype="0" accel="50000" decel="50000" fill="hold" nodeType="withEffect">
                                  <p:stCondLst>
                                    <p:cond delay="0"/>
                                  </p:stCondLst>
                                  <p:childTnLst>
                                    <p:animMotion origin="layout" path="M 0 0 L -0.01666 -0.07801 " pathEditMode="relative" ptsTypes="AA">
                                      <p:cBhvr>
                                        <p:cTn id="17" dur="3000" fill="hold"/>
                                        <p:tgtEl>
                                          <p:spTgt spid="2100"/>
                                        </p:tgtEl>
                                        <p:attrNameLst>
                                          <p:attrName>ppt_x</p:attrName>
                                          <p:attrName>ppt_y</p:attrName>
                                        </p:attrNameLst>
                                      </p:cBhvr>
                                    </p:animMotion>
                                  </p:childTnLst>
                                </p:cTn>
                              </p:par>
                              <p:par>
                                <p:cTn id="18" presetID="0" presetClass="path" presetSubtype="0" accel="50000" decel="50000" fill="hold" nodeType="withEffect">
                                  <p:stCondLst>
                                    <p:cond delay="0"/>
                                  </p:stCondLst>
                                  <p:childTnLst>
                                    <p:animMotion origin="layout" path="M 0 0 L -0.01666 -0.07801 " pathEditMode="relative" ptsTypes="AA">
                                      <p:cBhvr>
                                        <p:cTn id="19" dur="3000" fill="hold"/>
                                        <p:tgtEl>
                                          <p:spTgt spid="2101"/>
                                        </p:tgtEl>
                                        <p:attrNameLst>
                                          <p:attrName>ppt_x</p:attrName>
                                          <p:attrName>ppt_y</p:attrName>
                                        </p:attrNameLst>
                                      </p:cBhvr>
                                    </p:animMotion>
                                  </p:childTnLst>
                                </p:cTn>
                              </p:par>
                              <p:par>
                                <p:cTn id="20" presetID="0" presetClass="path" presetSubtype="0" accel="50000" decel="50000" fill="hold" nodeType="withEffect">
                                  <p:stCondLst>
                                    <p:cond delay="0"/>
                                  </p:stCondLst>
                                  <p:childTnLst>
                                    <p:animMotion origin="layout" path="M 0 0 L -0.01666 -0.07801 " pathEditMode="relative" ptsTypes="AA">
                                      <p:cBhvr>
                                        <p:cTn id="21" dur="3000" fill="hold"/>
                                        <p:tgtEl>
                                          <p:spTgt spid="2102"/>
                                        </p:tgtEl>
                                        <p:attrNameLst>
                                          <p:attrName>ppt_x</p:attrName>
                                          <p:attrName>ppt_y</p:attrName>
                                        </p:attrNameLst>
                                      </p:cBhvr>
                                    </p:animMotion>
                                  </p:childTnLst>
                                </p:cTn>
                              </p:par>
                              <p:par>
                                <p:cTn id="22" presetID="0" presetClass="path" presetSubtype="0" accel="50000" decel="50000" fill="hold" nodeType="withEffect">
                                  <p:stCondLst>
                                    <p:cond delay="0"/>
                                  </p:stCondLst>
                                  <p:childTnLst>
                                    <p:animMotion origin="layout" path="M 5E-6 -3.7037E-6 L -0.08611 -0.10162 " pathEditMode="relative" rAng="0" ptsTypes="AA">
                                      <p:cBhvr>
                                        <p:cTn id="23" dur="3000" fill="hold"/>
                                        <p:tgtEl>
                                          <p:spTgt spid="2104"/>
                                        </p:tgtEl>
                                        <p:attrNameLst>
                                          <p:attrName>ppt_x</p:attrName>
                                          <p:attrName>ppt_y</p:attrName>
                                        </p:attrNameLst>
                                      </p:cBhvr>
                                      <p:rCtr x="-43" y="-51"/>
                                    </p:animMotion>
                                  </p:childTnLst>
                                </p:cTn>
                              </p:par>
                              <p:par>
                                <p:cTn id="24" presetID="0" presetClass="path" presetSubtype="0" accel="50000" decel="50000" fill="hold" nodeType="withEffect">
                                  <p:stCondLst>
                                    <p:cond delay="0"/>
                                  </p:stCondLst>
                                  <p:childTnLst>
                                    <p:animMotion origin="layout" path="M -2.5E-6 2.22222E-6 L -0.10955 -0.10371 " pathEditMode="relative" rAng="0" ptsTypes="AA">
                                      <p:cBhvr>
                                        <p:cTn id="25" dur="3000" fill="hold"/>
                                        <p:tgtEl>
                                          <p:spTgt spid="2105"/>
                                        </p:tgtEl>
                                        <p:attrNameLst>
                                          <p:attrName>ppt_x</p:attrName>
                                          <p:attrName>ppt_y</p:attrName>
                                        </p:attrNameLst>
                                      </p:cBhvr>
                                      <p:rCtr x="-55" y="-52"/>
                                    </p:animMotion>
                                  </p:childTnLst>
                                </p:cTn>
                              </p:par>
                              <p:par>
                                <p:cTn id="26" presetID="0" presetClass="path" presetSubtype="0" accel="50000" decel="50000" fill="hold" nodeType="withEffect">
                                  <p:stCondLst>
                                    <p:cond delay="0"/>
                                  </p:stCondLst>
                                  <p:childTnLst>
                                    <p:animMotion origin="layout" path="M 2.77556E-17 -2.59259E-6 L 0.0474 -0.12361 " pathEditMode="relative" rAng="0" ptsTypes="AA">
                                      <p:cBhvr>
                                        <p:cTn id="27" dur="3000" fill="hold"/>
                                        <p:tgtEl>
                                          <p:spTgt spid="2106"/>
                                        </p:tgtEl>
                                        <p:attrNameLst>
                                          <p:attrName>ppt_x</p:attrName>
                                          <p:attrName>ppt_y</p:attrName>
                                        </p:attrNameLst>
                                      </p:cBhvr>
                                      <p:rCtr x="24" y="-62"/>
                                    </p:animMotion>
                                  </p:childTnLst>
                                </p:cTn>
                              </p:par>
                              <p:par>
                                <p:cTn id="28" presetID="0" presetClass="path" presetSubtype="0" accel="50000" decel="50000" fill="hold" nodeType="withEffect">
                                  <p:stCondLst>
                                    <p:cond delay="0"/>
                                  </p:stCondLst>
                                  <p:childTnLst>
                                    <p:animMotion origin="layout" path="M -3.61111E-6 -3.7037E-6 L 0.08247 -0.1037 " pathEditMode="relative" rAng="0" ptsTypes="AA">
                                      <p:cBhvr>
                                        <p:cTn id="29" dur="3000" fill="hold"/>
                                        <p:tgtEl>
                                          <p:spTgt spid="2107"/>
                                        </p:tgtEl>
                                        <p:attrNameLst>
                                          <p:attrName>ppt_x</p:attrName>
                                          <p:attrName>ppt_y</p:attrName>
                                        </p:attrNameLst>
                                      </p:cBhvr>
                                      <p:rCtr x="41" y="-52"/>
                                    </p:animMotion>
                                  </p:childTnLst>
                                </p:cTn>
                              </p:par>
                              <p:par>
                                <p:cTn id="30" presetID="8" presetClass="emph" presetSubtype="0" fill="hold" nodeType="withEffect">
                                  <p:stCondLst>
                                    <p:cond delay="0"/>
                                  </p:stCondLst>
                                  <p:childTnLst>
                                    <p:animRot by="-1800000">
                                      <p:cBhvr>
                                        <p:cTn id="31" dur="3000" fill="hold"/>
                                        <p:tgtEl>
                                          <p:spTgt spid="2105"/>
                                        </p:tgtEl>
                                        <p:attrNameLst>
                                          <p:attrName>r</p:attrName>
                                        </p:attrNameLst>
                                      </p:cBhvr>
                                    </p:animRot>
                                  </p:childTnLst>
                                </p:cTn>
                              </p:par>
                              <p:par>
                                <p:cTn id="32" presetID="8" presetClass="emph" presetSubtype="0" fill="hold" nodeType="withEffect">
                                  <p:stCondLst>
                                    <p:cond delay="0"/>
                                  </p:stCondLst>
                                  <p:childTnLst>
                                    <p:animRot by="-900000">
                                      <p:cBhvr>
                                        <p:cTn id="33" dur="3000" fill="hold"/>
                                        <p:tgtEl>
                                          <p:spTgt spid="2104"/>
                                        </p:tgtEl>
                                        <p:attrNameLst>
                                          <p:attrName>r</p:attrName>
                                        </p:attrNameLst>
                                      </p:cBhvr>
                                    </p:animRot>
                                  </p:childTnLst>
                                </p:cTn>
                              </p:par>
                              <p:par>
                                <p:cTn id="34" presetID="47" presetClass="exit" presetSubtype="0" fill="hold" nodeType="withEffect">
                                  <p:stCondLst>
                                    <p:cond delay="1000"/>
                                  </p:stCondLst>
                                  <p:childTnLst>
                                    <p:animEffect transition="out" filter="fade">
                                      <p:cBhvr>
                                        <p:cTn id="35" dur="2000"/>
                                        <p:tgtEl>
                                          <p:spTgt spid="2142"/>
                                        </p:tgtEl>
                                      </p:cBhvr>
                                    </p:animEffect>
                                    <p:anim calcmode="lin" valueType="num">
                                      <p:cBhvr>
                                        <p:cTn id="36" dur="2000"/>
                                        <p:tgtEl>
                                          <p:spTgt spid="2142"/>
                                        </p:tgtEl>
                                        <p:attrNameLst>
                                          <p:attrName>ppt_x</p:attrName>
                                        </p:attrNameLst>
                                      </p:cBhvr>
                                      <p:tavLst>
                                        <p:tav tm="0">
                                          <p:val>
                                            <p:strVal val="ppt_x"/>
                                          </p:val>
                                        </p:tav>
                                        <p:tav tm="100000">
                                          <p:val>
                                            <p:strVal val="ppt_x"/>
                                          </p:val>
                                        </p:tav>
                                      </p:tavLst>
                                    </p:anim>
                                    <p:anim calcmode="lin" valueType="num">
                                      <p:cBhvr>
                                        <p:cTn id="37" dur="2000"/>
                                        <p:tgtEl>
                                          <p:spTgt spid="2142"/>
                                        </p:tgtEl>
                                        <p:attrNameLst>
                                          <p:attrName>ppt_y</p:attrName>
                                        </p:attrNameLst>
                                      </p:cBhvr>
                                      <p:tavLst>
                                        <p:tav tm="0">
                                          <p:val>
                                            <p:strVal val="ppt_y"/>
                                          </p:val>
                                        </p:tav>
                                        <p:tav tm="100000">
                                          <p:val>
                                            <p:strVal val="ppt_y-.1"/>
                                          </p:val>
                                        </p:tav>
                                      </p:tavLst>
                                    </p:anim>
                                    <p:set>
                                      <p:cBhvr>
                                        <p:cTn id="38" dur="1" fill="hold">
                                          <p:stCondLst>
                                            <p:cond delay="1999"/>
                                          </p:stCondLst>
                                        </p:cTn>
                                        <p:tgtEl>
                                          <p:spTgt spid="2142"/>
                                        </p:tgtEl>
                                        <p:attrNameLst>
                                          <p:attrName>style.visibility</p:attrName>
                                        </p:attrNameLst>
                                      </p:cBhvr>
                                      <p:to>
                                        <p:strVal val="hidden"/>
                                      </p:to>
                                    </p:set>
                                  </p:childTnLst>
                                </p:cTn>
                              </p:par>
                              <p:par>
                                <p:cTn id="39" presetID="1" presetClass="entr" presetSubtype="0" fill="hold" nodeType="withEffect">
                                  <p:stCondLst>
                                    <p:cond delay="500"/>
                                  </p:stCondLst>
                                  <p:childTnLst>
                                    <p:set>
                                      <p:cBhvr>
                                        <p:cTn id="40" dur="1" fill="hold">
                                          <p:stCondLst>
                                            <p:cond delay="0"/>
                                          </p:stCondLst>
                                        </p:cTn>
                                        <p:tgtEl>
                                          <p:spTgt spid="2143"/>
                                        </p:tgtEl>
                                        <p:attrNameLst>
                                          <p:attrName>style.visibility</p:attrName>
                                        </p:attrNameLst>
                                      </p:cBhvr>
                                      <p:to>
                                        <p:strVal val="visible"/>
                                      </p:to>
                                    </p:set>
                                  </p:childTnLst>
                                </p:cTn>
                              </p:par>
                              <p:par>
                                <p:cTn id="41" presetID="35" presetClass="emph" presetSubtype="0" repeatCount="3000" fill="hold" nodeType="withEffect">
                                  <p:stCondLst>
                                    <p:cond delay="500"/>
                                  </p:stCondLst>
                                  <p:childTnLst>
                                    <p:anim calcmode="discrete" valueType="str">
                                      <p:cBhvr>
                                        <p:cTn id="42" dur="1000" fill="hold"/>
                                        <p:tgtEl>
                                          <p:spTgt spid="2143"/>
                                        </p:tgtEl>
                                        <p:attrNameLst>
                                          <p:attrName>style.visibility</p:attrName>
                                        </p:attrNameLst>
                                      </p:cBhvr>
                                      <p:tavLst>
                                        <p:tav tm="0">
                                          <p:val>
                                            <p:strVal val="hidden"/>
                                          </p:val>
                                        </p:tav>
                                        <p:tav tm="50000">
                                          <p:val>
                                            <p:strVal val="visible"/>
                                          </p:val>
                                        </p:tav>
                                      </p:tavLst>
                                    </p:anim>
                                  </p:childTnLst>
                                </p:cTn>
                              </p:par>
                              <p:par>
                                <p:cTn id="43" presetID="1" presetClass="exit" presetSubtype="0" fill="hold" nodeType="withEffect">
                                  <p:stCondLst>
                                    <p:cond delay="3500"/>
                                  </p:stCondLst>
                                  <p:childTnLst>
                                    <p:set>
                                      <p:cBhvr>
                                        <p:cTn id="44" dur="1" fill="hold">
                                          <p:stCondLst>
                                            <p:cond delay="0"/>
                                          </p:stCondLst>
                                        </p:cTn>
                                        <p:tgtEl>
                                          <p:spTgt spid="2143"/>
                                        </p:tgtEl>
                                        <p:attrNameLst>
                                          <p:attrName>style.visibility</p:attrName>
                                        </p:attrNameLst>
                                      </p:cBhvr>
                                      <p:to>
                                        <p:strVal val="hidden"/>
                                      </p:to>
                                    </p:set>
                                  </p:childTnLst>
                                </p:cTn>
                              </p:par>
                              <p:par>
                                <p:cTn id="45" presetID="1" presetClass="entr" presetSubtype="0" fill="hold" nodeType="withEffect">
                                  <p:stCondLst>
                                    <p:cond delay="1500"/>
                                  </p:stCondLst>
                                  <p:childTnLst>
                                    <p:set>
                                      <p:cBhvr>
                                        <p:cTn id="46" dur="1" fill="hold">
                                          <p:stCondLst>
                                            <p:cond delay="0"/>
                                          </p:stCondLst>
                                        </p:cTn>
                                        <p:tgtEl>
                                          <p:spTgt spid="2149"/>
                                        </p:tgtEl>
                                        <p:attrNameLst>
                                          <p:attrName>style.visibility</p:attrName>
                                        </p:attrNameLst>
                                      </p:cBhvr>
                                      <p:to>
                                        <p:strVal val="visible"/>
                                      </p:to>
                                    </p:set>
                                  </p:childTnLst>
                                </p:cTn>
                              </p:par>
                              <p:par>
                                <p:cTn id="47" presetID="35" presetClass="emph" presetSubtype="0" repeatCount="2000" fill="hold" nodeType="withEffect">
                                  <p:stCondLst>
                                    <p:cond delay="1500"/>
                                  </p:stCondLst>
                                  <p:childTnLst>
                                    <p:anim calcmode="discrete" valueType="str">
                                      <p:cBhvr>
                                        <p:cTn id="48" dur="1000" fill="hold"/>
                                        <p:tgtEl>
                                          <p:spTgt spid="2149"/>
                                        </p:tgtEl>
                                        <p:attrNameLst>
                                          <p:attrName>style.visibility</p:attrName>
                                        </p:attrNameLst>
                                      </p:cBhvr>
                                      <p:tavLst>
                                        <p:tav tm="0">
                                          <p:val>
                                            <p:strVal val="hidden"/>
                                          </p:val>
                                        </p:tav>
                                        <p:tav tm="50000">
                                          <p:val>
                                            <p:strVal val="visible"/>
                                          </p:val>
                                        </p:tav>
                                      </p:tavLst>
                                    </p:anim>
                                  </p:childTnLst>
                                </p:cTn>
                              </p:par>
                              <p:par>
                                <p:cTn id="49" presetID="1" presetClass="exit" presetSubtype="0" fill="hold" nodeType="withEffect">
                                  <p:stCondLst>
                                    <p:cond delay="3500"/>
                                  </p:stCondLst>
                                  <p:childTnLst>
                                    <p:set>
                                      <p:cBhvr>
                                        <p:cTn id="50" dur="1" fill="hold">
                                          <p:stCondLst>
                                            <p:cond delay="0"/>
                                          </p:stCondLst>
                                        </p:cTn>
                                        <p:tgtEl>
                                          <p:spTgt spid="2149"/>
                                        </p:tgtEl>
                                        <p:attrNameLst>
                                          <p:attrName>style.visibility</p:attrName>
                                        </p:attrNameLst>
                                      </p:cBhvr>
                                      <p:to>
                                        <p:strVal val="hidden"/>
                                      </p:to>
                                    </p:set>
                                  </p:childTnLst>
                                </p:cTn>
                              </p:par>
                              <p:par>
                                <p:cTn id="51" presetID="1" presetClass="entr" presetSubtype="0" fill="hold" nodeType="withEffect">
                                  <p:stCondLst>
                                    <p:cond delay="1500"/>
                                  </p:stCondLst>
                                  <p:childTnLst>
                                    <p:set>
                                      <p:cBhvr>
                                        <p:cTn id="52" dur="1" fill="hold">
                                          <p:stCondLst>
                                            <p:cond delay="0"/>
                                          </p:stCondLst>
                                        </p:cTn>
                                        <p:tgtEl>
                                          <p:spTgt spid="2151"/>
                                        </p:tgtEl>
                                        <p:attrNameLst>
                                          <p:attrName>style.visibility</p:attrName>
                                        </p:attrNameLst>
                                      </p:cBhvr>
                                      <p:to>
                                        <p:strVal val="visible"/>
                                      </p:to>
                                    </p:set>
                                  </p:childTnLst>
                                </p:cTn>
                              </p:par>
                              <p:par>
                                <p:cTn id="53" presetID="35" presetClass="emph" presetSubtype="0" repeatCount="2000" fill="hold" nodeType="withEffect">
                                  <p:stCondLst>
                                    <p:cond delay="1500"/>
                                  </p:stCondLst>
                                  <p:childTnLst>
                                    <p:anim calcmode="discrete" valueType="str">
                                      <p:cBhvr>
                                        <p:cTn id="54" dur="1000" fill="hold"/>
                                        <p:tgtEl>
                                          <p:spTgt spid="2151"/>
                                        </p:tgtEl>
                                        <p:attrNameLst>
                                          <p:attrName>style.visibility</p:attrName>
                                        </p:attrNameLst>
                                      </p:cBhvr>
                                      <p:tavLst>
                                        <p:tav tm="0">
                                          <p:val>
                                            <p:strVal val="hidden"/>
                                          </p:val>
                                        </p:tav>
                                        <p:tav tm="50000">
                                          <p:val>
                                            <p:strVal val="visible"/>
                                          </p:val>
                                        </p:tav>
                                      </p:tavLst>
                                    </p:anim>
                                  </p:childTnLst>
                                </p:cTn>
                              </p:par>
                              <p:par>
                                <p:cTn id="55" presetID="1" presetClass="exit" presetSubtype="0" fill="hold" nodeType="withEffect">
                                  <p:stCondLst>
                                    <p:cond delay="3500"/>
                                  </p:stCondLst>
                                  <p:childTnLst>
                                    <p:set>
                                      <p:cBhvr>
                                        <p:cTn id="56" dur="1" fill="hold">
                                          <p:stCondLst>
                                            <p:cond delay="0"/>
                                          </p:stCondLst>
                                        </p:cTn>
                                        <p:tgtEl>
                                          <p:spTgt spid="2151"/>
                                        </p:tgtEl>
                                        <p:attrNameLst>
                                          <p:attrName>style.visibility</p:attrName>
                                        </p:attrNameLst>
                                      </p:cBhvr>
                                      <p:to>
                                        <p:strVal val="hidden"/>
                                      </p:to>
                                    </p:set>
                                  </p:childTnLst>
                                </p:cTn>
                              </p:par>
                              <p:par>
                                <p:cTn id="57" presetID="26" presetClass="emph" presetSubtype="0" repeatCount="2000" fill="hold" nodeType="withEffect">
                                  <p:stCondLst>
                                    <p:cond delay="900"/>
                                  </p:stCondLst>
                                  <p:childTnLst>
                                    <p:animEffect transition="out" filter="fade">
                                      <p:cBhvr>
                                        <p:cTn id="58" dur="1000" tmFilter="0, 0; .2, .5; .8, .5; 1, 0"/>
                                        <p:tgtEl>
                                          <p:spTgt spid="2104"/>
                                        </p:tgtEl>
                                      </p:cBhvr>
                                    </p:animEffect>
                                    <p:animScale>
                                      <p:cBhvr>
                                        <p:cTn id="59" dur="500" autoRev="1" fill="hold"/>
                                        <p:tgtEl>
                                          <p:spTgt spid="2104"/>
                                        </p:tgtEl>
                                      </p:cBhvr>
                                      <p:by x="105000" y="105000"/>
                                    </p:animScale>
                                  </p:childTnLst>
                                </p:cTn>
                              </p:par>
                              <p:par>
                                <p:cTn id="60" presetID="26" presetClass="emph" presetSubtype="0" fill="hold" nodeType="withEffect">
                                  <p:stCondLst>
                                    <p:cond delay="2000"/>
                                  </p:stCondLst>
                                  <p:childTnLst>
                                    <p:animEffect transition="out" filter="fade">
                                      <p:cBhvr>
                                        <p:cTn id="61" dur="1000" tmFilter="0, 0; .2, .5; .8, .5; 1, 0"/>
                                        <p:tgtEl>
                                          <p:spTgt spid="2105"/>
                                        </p:tgtEl>
                                      </p:cBhvr>
                                    </p:animEffect>
                                    <p:animScale>
                                      <p:cBhvr>
                                        <p:cTn id="62" dur="500" autoRev="1" fill="hold"/>
                                        <p:tgtEl>
                                          <p:spTgt spid="2105"/>
                                        </p:tgtEl>
                                      </p:cBhvr>
                                      <p:by x="105000" y="105000"/>
                                    </p:animScale>
                                  </p:childTnLst>
                                </p:cTn>
                              </p:par>
                              <p:par>
                                <p:cTn id="63" presetID="1" presetClass="entr" presetSubtype="0" fill="hold" nodeType="withEffect">
                                  <p:stCondLst>
                                    <p:cond delay="500"/>
                                  </p:stCondLst>
                                  <p:childTnLst>
                                    <p:set>
                                      <p:cBhvr>
                                        <p:cTn id="64" dur="1" fill="hold">
                                          <p:stCondLst>
                                            <p:cond delay="0"/>
                                          </p:stCondLst>
                                        </p:cTn>
                                        <p:tgtEl>
                                          <p:spTgt spid="2152"/>
                                        </p:tgtEl>
                                        <p:attrNameLst>
                                          <p:attrName>style.visibility</p:attrName>
                                        </p:attrNameLst>
                                      </p:cBhvr>
                                      <p:to>
                                        <p:strVal val="visible"/>
                                      </p:to>
                                    </p:set>
                                  </p:childTnLst>
                                </p:cTn>
                              </p:par>
                              <p:par>
                                <p:cTn id="65" presetID="35" presetClass="emph" presetSubtype="0" repeatCount="3000" fill="hold" nodeType="withEffect">
                                  <p:stCondLst>
                                    <p:cond delay="500"/>
                                  </p:stCondLst>
                                  <p:childTnLst>
                                    <p:anim calcmode="discrete" valueType="str">
                                      <p:cBhvr>
                                        <p:cTn id="66" dur="1000" fill="hold"/>
                                        <p:tgtEl>
                                          <p:spTgt spid="2152"/>
                                        </p:tgtEl>
                                        <p:attrNameLst>
                                          <p:attrName>style.visibility</p:attrName>
                                        </p:attrNameLst>
                                      </p:cBhvr>
                                      <p:tavLst>
                                        <p:tav tm="0">
                                          <p:val>
                                            <p:strVal val="hidden"/>
                                          </p:val>
                                        </p:tav>
                                        <p:tav tm="50000">
                                          <p:val>
                                            <p:strVal val="visible"/>
                                          </p:val>
                                        </p:tav>
                                      </p:tavLst>
                                    </p:anim>
                                  </p:childTnLst>
                                </p:cTn>
                              </p:par>
                              <p:par>
                                <p:cTn id="67" presetID="1" presetClass="exit" presetSubtype="0" fill="hold" nodeType="withEffect">
                                  <p:stCondLst>
                                    <p:cond delay="3500"/>
                                  </p:stCondLst>
                                  <p:childTnLst>
                                    <p:set>
                                      <p:cBhvr>
                                        <p:cTn id="68" dur="1" fill="hold">
                                          <p:stCondLst>
                                            <p:cond delay="0"/>
                                          </p:stCondLst>
                                        </p:cTn>
                                        <p:tgtEl>
                                          <p:spTgt spid="2152"/>
                                        </p:tgtEl>
                                        <p:attrNameLst>
                                          <p:attrName>style.visibility</p:attrName>
                                        </p:attrNameLst>
                                      </p:cBhvr>
                                      <p:to>
                                        <p:strVal val="hidden"/>
                                      </p:to>
                                    </p:set>
                                  </p:childTnLst>
                                </p:cTn>
                              </p:par>
                              <p:par>
                                <p:cTn id="69" presetID="1" presetClass="entr" presetSubtype="0" fill="hold" nodeType="withEffect">
                                  <p:stCondLst>
                                    <p:cond delay="500"/>
                                  </p:stCondLst>
                                  <p:childTnLst>
                                    <p:set>
                                      <p:cBhvr>
                                        <p:cTn id="70" dur="1" fill="hold">
                                          <p:stCondLst>
                                            <p:cond delay="0"/>
                                          </p:stCondLst>
                                        </p:cTn>
                                        <p:tgtEl>
                                          <p:spTgt spid="2153"/>
                                        </p:tgtEl>
                                        <p:attrNameLst>
                                          <p:attrName>style.visibility</p:attrName>
                                        </p:attrNameLst>
                                      </p:cBhvr>
                                      <p:to>
                                        <p:strVal val="visible"/>
                                      </p:to>
                                    </p:set>
                                  </p:childTnLst>
                                </p:cTn>
                              </p:par>
                              <p:par>
                                <p:cTn id="71" presetID="35" presetClass="emph" presetSubtype="0" repeatCount="3000" fill="hold" nodeType="withEffect">
                                  <p:stCondLst>
                                    <p:cond delay="500"/>
                                  </p:stCondLst>
                                  <p:childTnLst>
                                    <p:anim calcmode="discrete" valueType="str">
                                      <p:cBhvr>
                                        <p:cTn id="72" dur="1000" fill="hold"/>
                                        <p:tgtEl>
                                          <p:spTgt spid="2153"/>
                                        </p:tgtEl>
                                        <p:attrNameLst>
                                          <p:attrName>style.visibility</p:attrName>
                                        </p:attrNameLst>
                                      </p:cBhvr>
                                      <p:tavLst>
                                        <p:tav tm="0">
                                          <p:val>
                                            <p:strVal val="hidden"/>
                                          </p:val>
                                        </p:tav>
                                        <p:tav tm="50000">
                                          <p:val>
                                            <p:strVal val="visible"/>
                                          </p:val>
                                        </p:tav>
                                      </p:tavLst>
                                    </p:anim>
                                  </p:childTnLst>
                                </p:cTn>
                              </p:par>
                              <p:par>
                                <p:cTn id="73" presetID="1" presetClass="exit" presetSubtype="0" fill="hold" nodeType="withEffect">
                                  <p:stCondLst>
                                    <p:cond delay="3500"/>
                                  </p:stCondLst>
                                  <p:childTnLst>
                                    <p:set>
                                      <p:cBhvr>
                                        <p:cTn id="74" dur="1" fill="hold">
                                          <p:stCondLst>
                                            <p:cond delay="0"/>
                                          </p:stCondLst>
                                        </p:cTn>
                                        <p:tgtEl>
                                          <p:spTgt spid="2153"/>
                                        </p:tgtEl>
                                        <p:attrNameLst>
                                          <p:attrName>style.visibility</p:attrName>
                                        </p:attrNameLst>
                                      </p:cBhvr>
                                      <p:to>
                                        <p:strVal val="hidden"/>
                                      </p:to>
                                    </p:set>
                                  </p:childTnLst>
                                </p:cTn>
                              </p:par>
                              <p:par>
                                <p:cTn id="75" presetID="1" presetClass="entr" presetSubtype="0" fill="hold" nodeType="withEffect">
                                  <p:stCondLst>
                                    <p:cond delay="500"/>
                                  </p:stCondLst>
                                  <p:childTnLst>
                                    <p:set>
                                      <p:cBhvr>
                                        <p:cTn id="76" dur="1" fill="hold">
                                          <p:stCondLst>
                                            <p:cond delay="0"/>
                                          </p:stCondLst>
                                        </p:cTn>
                                        <p:tgtEl>
                                          <p:spTgt spid="2155"/>
                                        </p:tgtEl>
                                        <p:attrNameLst>
                                          <p:attrName>style.visibility</p:attrName>
                                        </p:attrNameLst>
                                      </p:cBhvr>
                                      <p:to>
                                        <p:strVal val="visible"/>
                                      </p:to>
                                    </p:set>
                                  </p:childTnLst>
                                </p:cTn>
                              </p:par>
                              <p:par>
                                <p:cTn id="77" presetID="35" presetClass="emph" presetSubtype="0" repeatCount="3000" fill="hold" nodeType="withEffect">
                                  <p:stCondLst>
                                    <p:cond delay="500"/>
                                  </p:stCondLst>
                                  <p:childTnLst>
                                    <p:anim calcmode="discrete" valueType="str">
                                      <p:cBhvr>
                                        <p:cTn id="78" dur="1000" fill="hold"/>
                                        <p:tgtEl>
                                          <p:spTgt spid="2155"/>
                                        </p:tgtEl>
                                        <p:attrNameLst>
                                          <p:attrName>style.visibility</p:attrName>
                                        </p:attrNameLst>
                                      </p:cBhvr>
                                      <p:tavLst>
                                        <p:tav tm="0">
                                          <p:val>
                                            <p:strVal val="hidden"/>
                                          </p:val>
                                        </p:tav>
                                        <p:tav tm="50000">
                                          <p:val>
                                            <p:strVal val="visible"/>
                                          </p:val>
                                        </p:tav>
                                      </p:tavLst>
                                    </p:anim>
                                  </p:childTnLst>
                                </p:cTn>
                              </p:par>
                              <p:par>
                                <p:cTn id="79" presetID="1" presetClass="exit" presetSubtype="0" fill="hold" nodeType="withEffect">
                                  <p:stCondLst>
                                    <p:cond delay="3500"/>
                                  </p:stCondLst>
                                  <p:childTnLst>
                                    <p:set>
                                      <p:cBhvr>
                                        <p:cTn id="80" dur="1" fill="hold">
                                          <p:stCondLst>
                                            <p:cond delay="0"/>
                                          </p:stCondLst>
                                        </p:cTn>
                                        <p:tgtEl>
                                          <p:spTgt spid="2155"/>
                                        </p:tgtEl>
                                        <p:attrNameLst>
                                          <p:attrName>style.visibility</p:attrName>
                                        </p:attrNameLst>
                                      </p:cBhvr>
                                      <p:to>
                                        <p:strVal val="hidden"/>
                                      </p:to>
                                    </p:set>
                                  </p:childTnLst>
                                </p:cTn>
                              </p:par>
                              <p:par>
                                <p:cTn id="81" presetID="1" presetClass="entr" presetSubtype="0" fill="hold" nodeType="withEffect">
                                  <p:stCondLst>
                                    <p:cond delay="500"/>
                                  </p:stCondLst>
                                  <p:childTnLst>
                                    <p:set>
                                      <p:cBhvr>
                                        <p:cTn id="82" dur="1" fill="hold">
                                          <p:stCondLst>
                                            <p:cond delay="0"/>
                                          </p:stCondLst>
                                        </p:cTn>
                                        <p:tgtEl>
                                          <p:spTgt spid="2156"/>
                                        </p:tgtEl>
                                        <p:attrNameLst>
                                          <p:attrName>style.visibility</p:attrName>
                                        </p:attrNameLst>
                                      </p:cBhvr>
                                      <p:to>
                                        <p:strVal val="visible"/>
                                      </p:to>
                                    </p:set>
                                  </p:childTnLst>
                                </p:cTn>
                              </p:par>
                              <p:par>
                                <p:cTn id="83" presetID="35" presetClass="emph" presetSubtype="0" repeatCount="3000" fill="hold" nodeType="withEffect">
                                  <p:stCondLst>
                                    <p:cond delay="500"/>
                                  </p:stCondLst>
                                  <p:childTnLst>
                                    <p:anim calcmode="discrete" valueType="str">
                                      <p:cBhvr>
                                        <p:cTn id="84" dur="1000" fill="hold"/>
                                        <p:tgtEl>
                                          <p:spTgt spid="2156"/>
                                        </p:tgtEl>
                                        <p:attrNameLst>
                                          <p:attrName>style.visibility</p:attrName>
                                        </p:attrNameLst>
                                      </p:cBhvr>
                                      <p:tavLst>
                                        <p:tav tm="0">
                                          <p:val>
                                            <p:strVal val="hidden"/>
                                          </p:val>
                                        </p:tav>
                                        <p:tav tm="50000">
                                          <p:val>
                                            <p:strVal val="visible"/>
                                          </p:val>
                                        </p:tav>
                                      </p:tavLst>
                                    </p:anim>
                                  </p:childTnLst>
                                </p:cTn>
                              </p:par>
                              <p:par>
                                <p:cTn id="85" presetID="1" presetClass="exit" presetSubtype="0" fill="hold" nodeType="withEffect">
                                  <p:stCondLst>
                                    <p:cond delay="3500"/>
                                  </p:stCondLst>
                                  <p:childTnLst>
                                    <p:set>
                                      <p:cBhvr>
                                        <p:cTn id="86" dur="1" fill="hold">
                                          <p:stCondLst>
                                            <p:cond delay="0"/>
                                          </p:stCondLst>
                                        </p:cTn>
                                        <p:tgtEl>
                                          <p:spTgt spid="2156"/>
                                        </p:tgtEl>
                                        <p:attrNameLst>
                                          <p:attrName>style.visibility</p:attrName>
                                        </p:attrNameLst>
                                      </p:cBhvr>
                                      <p:to>
                                        <p:strVal val="hidden"/>
                                      </p:to>
                                    </p:set>
                                  </p:childTnLst>
                                </p:cTn>
                              </p:par>
                              <p:par>
                                <p:cTn id="87" presetID="26" presetClass="emph" presetSubtype="0" fill="hold" nodeType="withEffect">
                                  <p:stCondLst>
                                    <p:cond delay="2400"/>
                                  </p:stCondLst>
                                  <p:childTnLst>
                                    <p:animEffect transition="out" filter="fade">
                                      <p:cBhvr>
                                        <p:cTn id="88" dur="1000" tmFilter="0, 0; .2, .5; .8, .5; 1, 0"/>
                                        <p:tgtEl>
                                          <p:spTgt spid="2107"/>
                                        </p:tgtEl>
                                      </p:cBhvr>
                                    </p:animEffect>
                                    <p:animScale>
                                      <p:cBhvr>
                                        <p:cTn id="89" dur="500" autoRev="1" fill="hold"/>
                                        <p:tgtEl>
                                          <p:spTgt spid="2107"/>
                                        </p:tgtEl>
                                      </p:cBhvr>
                                      <p:by x="105000" y="105000"/>
                                    </p:animScale>
                                  </p:childTnLst>
                                </p:cTn>
                              </p:par>
                              <p:par>
                                <p:cTn id="90" presetID="26" presetClass="emph" presetSubtype="0" fill="hold" nodeType="withEffect">
                                  <p:stCondLst>
                                    <p:cond delay="500"/>
                                  </p:stCondLst>
                                  <p:childTnLst>
                                    <p:animEffect transition="out" filter="fade">
                                      <p:cBhvr>
                                        <p:cTn id="91" dur="1000" tmFilter="0, 0; .2, .5; .8, .5; 1, 0"/>
                                        <p:tgtEl>
                                          <p:spTgt spid="2106"/>
                                        </p:tgtEl>
                                      </p:cBhvr>
                                    </p:animEffect>
                                    <p:animScale>
                                      <p:cBhvr>
                                        <p:cTn id="92" dur="500" autoRev="1" fill="hold"/>
                                        <p:tgtEl>
                                          <p:spTgt spid="2106"/>
                                        </p:tgtEl>
                                      </p:cBhvr>
                                      <p:by x="105000" y="105000"/>
                                    </p:animScale>
                                  </p:childTnLst>
                                </p:cTn>
                              </p:par>
                              <p:par>
                                <p:cTn id="93" presetID="26" presetClass="emph" presetSubtype="0" fill="hold" nodeType="withEffect">
                                  <p:stCondLst>
                                    <p:cond delay="1800"/>
                                  </p:stCondLst>
                                  <p:childTnLst>
                                    <p:animEffect transition="out" filter="fade">
                                      <p:cBhvr>
                                        <p:cTn id="94" dur="1000" tmFilter="0, 0; .2, .5; .8, .5; 1, 0"/>
                                        <p:tgtEl>
                                          <p:spTgt spid="2086"/>
                                        </p:tgtEl>
                                      </p:cBhvr>
                                    </p:animEffect>
                                    <p:animScale>
                                      <p:cBhvr>
                                        <p:cTn id="95" dur="500" autoRev="1" fill="hold"/>
                                        <p:tgtEl>
                                          <p:spTgt spid="2086"/>
                                        </p:tgtEl>
                                      </p:cBhvr>
                                      <p:by x="105000" y="105000"/>
                                    </p:animScale>
                                  </p:childTnLst>
                                </p:cTn>
                              </p:par>
                              <p:par>
                                <p:cTn id="96" presetID="26" presetClass="emph" presetSubtype="0" fill="hold" nodeType="withEffect">
                                  <p:stCondLst>
                                    <p:cond delay="1000"/>
                                  </p:stCondLst>
                                  <p:childTnLst>
                                    <p:animEffect transition="out" filter="fade">
                                      <p:cBhvr>
                                        <p:cTn id="97" dur="1000" tmFilter="0, 0; .2, .5; .8, .5; 1, 0"/>
                                        <p:tgtEl>
                                          <p:spTgt spid="2100"/>
                                        </p:tgtEl>
                                      </p:cBhvr>
                                    </p:animEffect>
                                    <p:animScale>
                                      <p:cBhvr>
                                        <p:cTn id="98" dur="500" autoRev="1" fill="hold"/>
                                        <p:tgtEl>
                                          <p:spTgt spid="2100"/>
                                        </p:tgtEl>
                                      </p:cBhvr>
                                      <p:by x="105000" y="105000"/>
                                    </p:animScale>
                                  </p:childTnLst>
                                </p:cTn>
                              </p:par>
                              <p:par>
                                <p:cTn id="99" presetID="26" presetClass="emph" presetSubtype="0" fill="hold" nodeType="withEffect">
                                  <p:stCondLst>
                                    <p:cond delay="1400"/>
                                  </p:stCondLst>
                                  <p:childTnLst>
                                    <p:animEffect transition="out" filter="fade">
                                      <p:cBhvr>
                                        <p:cTn id="100" dur="1000" tmFilter="0, 0; .2, .5; .8, .5; 1, 0"/>
                                        <p:tgtEl>
                                          <p:spTgt spid="2101"/>
                                        </p:tgtEl>
                                      </p:cBhvr>
                                    </p:animEffect>
                                    <p:animScale>
                                      <p:cBhvr>
                                        <p:cTn id="101" dur="500" autoRev="1" fill="hold"/>
                                        <p:tgtEl>
                                          <p:spTgt spid="2101"/>
                                        </p:tgtEl>
                                      </p:cBhvr>
                                      <p:by x="105000" y="105000"/>
                                    </p:animScale>
                                  </p:childTnLst>
                                </p:cTn>
                              </p:par>
                              <p:par>
                                <p:cTn id="102" presetID="26" presetClass="emph" presetSubtype="0" fill="hold" nodeType="withEffect">
                                  <p:stCondLst>
                                    <p:cond delay="2300"/>
                                  </p:stCondLst>
                                  <p:childTnLst>
                                    <p:animEffect transition="out" filter="fade">
                                      <p:cBhvr>
                                        <p:cTn id="103" dur="1000" tmFilter="0, 0; .2, .5; .8, .5; 1, 0"/>
                                        <p:tgtEl>
                                          <p:spTgt spid="2102"/>
                                        </p:tgtEl>
                                      </p:cBhvr>
                                    </p:animEffect>
                                    <p:animScale>
                                      <p:cBhvr>
                                        <p:cTn id="104" dur="500" autoRev="1" fill="hold"/>
                                        <p:tgtEl>
                                          <p:spTgt spid="2102"/>
                                        </p:tgtEl>
                                      </p:cBhvr>
                                      <p:by x="105000" y="105000"/>
                                    </p:animScale>
                                  </p:childTnLst>
                                </p:cTn>
                              </p:par>
                            </p:childTnLst>
                          </p:cTn>
                        </p:par>
                        <p:par>
                          <p:cTn id="105" fill="hold">
                            <p:stCondLst>
                              <p:cond delay="3500"/>
                            </p:stCondLst>
                            <p:childTnLst>
                              <p:par>
                                <p:cTn id="106" presetID="10" presetClass="entr" presetSubtype="0" fill="hold" grpId="0" nodeType="afterEffect">
                                  <p:stCondLst>
                                    <p:cond delay="1000"/>
                                  </p:stCondLst>
                                  <p:childTnLst>
                                    <p:set>
                                      <p:cBhvr>
                                        <p:cTn id="107" dur="1" fill="hold">
                                          <p:stCondLst>
                                            <p:cond delay="0"/>
                                          </p:stCondLst>
                                        </p:cTn>
                                        <p:tgtEl>
                                          <p:spTgt spid="2158"/>
                                        </p:tgtEl>
                                        <p:attrNameLst>
                                          <p:attrName>style.visibility</p:attrName>
                                        </p:attrNameLst>
                                      </p:cBhvr>
                                      <p:to>
                                        <p:strVal val="visible"/>
                                      </p:to>
                                    </p:set>
                                    <p:animEffect transition="in" filter="fade">
                                      <p:cBhvr>
                                        <p:cTn id="108" dur="2000"/>
                                        <p:tgtEl>
                                          <p:spTgt spid="2158"/>
                                        </p:tgtEl>
                                      </p:cBhvr>
                                    </p:animEffect>
                                  </p:childTnLst>
                                </p:cTn>
                              </p:par>
                              <p:par>
                                <p:cTn id="109" presetID="10" presetClass="entr" presetSubtype="0" fill="hold" grpId="0" nodeType="withEffect">
                                  <p:stCondLst>
                                    <p:cond delay="1000"/>
                                  </p:stCondLst>
                                  <p:childTnLst>
                                    <p:set>
                                      <p:cBhvr>
                                        <p:cTn id="110" dur="1" fill="hold">
                                          <p:stCondLst>
                                            <p:cond delay="0"/>
                                          </p:stCondLst>
                                        </p:cTn>
                                        <p:tgtEl>
                                          <p:spTgt spid="2157"/>
                                        </p:tgtEl>
                                        <p:attrNameLst>
                                          <p:attrName>style.visibility</p:attrName>
                                        </p:attrNameLst>
                                      </p:cBhvr>
                                      <p:to>
                                        <p:strVal val="visible"/>
                                      </p:to>
                                    </p:set>
                                    <p:animEffect transition="in" filter="fade">
                                      <p:cBhvr>
                                        <p:cTn id="111" dur="2000"/>
                                        <p:tgtEl>
                                          <p:spTgt spid="2157"/>
                                        </p:tgtEl>
                                      </p:cBhvr>
                                    </p:animEffect>
                                  </p:childTnLst>
                                </p:cTn>
                              </p:par>
                              <p:par>
                                <p:cTn id="112" presetID="10" presetClass="entr" presetSubtype="0" fill="hold" grpId="0" nodeType="withEffect">
                                  <p:stCondLst>
                                    <p:cond delay="1000"/>
                                  </p:stCondLst>
                                  <p:childTnLst>
                                    <p:set>
                                      <p:cBhvr>
                                        <p:cTn id="113" dur="1" fill="hold">
                                          <p:stCondLst>
                                            <p:cond delay="0"/>
                                          </p:stCondLst>
                                        </p:cTn>
                                        <p:tgtEl>
                                          <p:spTgt spid="2160"/>
                                        </p:tgtEl>
                                        <p:attrNameLst>
                                          <p:attrName>style.visibility</p:attrName>
                                        </p:attrNameLst>
                                      </p:cBhvr>
                                      <p:to>
                                        <p:strVal val="visible"/>
                                      </p:to>
                                    </p:set>
                                    <p:animEffect transition="in" filter="fade">
                                      <p:cBhvr>
                                        <p:cTn id="114" dur="2000"/>
                                        <p:tgtEl>
                                          <p:spTgt spid="2160"/>
                                        </p:tgtEl>
                                      </p:cBhvr>
                                    </p:animEffect>
                                  </p:childTnLst>
                                </p:cTn>
                              </p:par>
                              <p:par>
                                <p:cTn id="115" presetID="10" presetClass="entr" presetSubtype="0" fill="hold" grpId="0" nodeType="withEffect">
                                  <p:stCondLst>
                                    <p:cond delay="1000"/>
                                  </p:stCondLst>
                                  <p:childTnLst>
                                    <p:set>
                                      <p:cBhvr>
                                        <p:cTn id="116" dur="1" fill="hold">
                                          <p:stCondLst>
                                            <p:cond delay="0"/>
                                          </p:stCondLst>
                                        </p:cTn>
                                        <p:tgtEl>
                                          <p:spTgt spid="2159"/>
                                        </p:tgtEl>
                                        <p:attrNameLst>
                                          <p:attrName>style.visibility</p:attrName>
                                        </p:attrNameLst>
                                      </p:cBhvr>
                                      <p:to>
                                        <p:strVal val="visible"/>
                                      </p:to>
                                    </p:set>
                                    <p:animEffect transition="in" filter="fade">
                                      <p:cBhvr>
                                        <p:cTn id="117" dur="2000"/>
                                        <p:tgtEl>
                                          <p:spTgt spid="2159"/>
                                        </p:tgtEl>
                                      </p:cBhvr>
                                    </p:animEffect>
                                  </p:childTnLst>
                                </p:cTn>
                              </p:par>
                              <p:par>
                                <p:cTn id="118" presetID="10" presetClass="exit" presetSubtype="0" fill="hold" grpId="2" nodeType="withEffect">
                                  <p:stCondLst>
                                    <p:cond delay="0"/>
                                  </p:stCondLst>
                                  <p:childTnLst>
                                    <p:animEffect transition="out" filter="fade">
                                      <p:cBhvr>
                                        <p:cTn id="119" dur="2000"/>
                                        <p:tgtEl>
                                          <p:spTgt spid="2194"/>
                                        </p:tgtEl>
                                      </p:cBhvr>
                                    </p:animEffect>
                                    <p:set>
                                      <p:cBhvr>
                                        <p:cTn id="120" dur="1" fill="hold">
                                          <p:stCondLst>
                                            <p:cond delay="1999"/>
                                          </p:stCondLst>
                                        </p:cTn>
                                        <p:tgtEl>
                                          <p:spTgt spid="2194"/>
                                        </p:tgtEl>
                                        <p:attrNameLst>
                                          <p:attrName>style.visibility</p:attrName>
                                        </p:attrNameLst>
                                      </p:cBhvr>
                                      <p:to>
                                        <p:strVal val="hidden"/>
                                      </p:to>
                                    </p:set>
                                  </p:childTnLst>
                                </p:cTn>
                              </p:par>
                              <p:par>
                                <p:cTn id="121" presetID="10" presetClass="exit" presetSubtype="0" fill="hold" grpId="2" nodeType="withEffect">
                                  <p:stCondLst>
                                    <p:cond delay="0"/>
                                  </p:stCondLst>
                                  <p:childTnLst>
                                    <p:animEffect transition="out" filter="fade">
                                      <p:cBhvr>
                                        <p:cTn id="122" dur="2000"/>
                                        <p:tgtEl>
                                          <p:spTgt spid="2191"/>
                                        </p:tgtEl>
                                      </p:cBhvr>
                                    </p:animEffect>
                                    <p:set>
                                      <p:cBhvr>
                                        <p:cTn id="123" dur="1" fill="hold">
                                          <p:stCondLst>
                                            <p:cond delay="1999"/>
                                          </p:stCondLst>
                                        </p:cTn>
                                        <p:tgtEl>
                                          <p:spTgt spid="2191"/>
                                        </p:tgtEl>
                                        <p:attrNameLst>
                                          <p:attrName>style.visibility</p:attrName>
                                        </p:attrNameLst>
                                      </p:cBhvr>
                                      <p:to>
                                        <p:strVal val="hidden"/>
                                      </p:to>
                                    </p:set>
                                  </p:childTnLst>
                                </p:cTn>
                              </p:par>
                              <p:par>
                                <p:cTn id="124" presetID="10" presetClass="exit" presetSubtype="0" fill="hold" grpId="2" nodeType="withEffect">
                                  <p:stCondLst>
                                    <p:cond delay="0"/>
                                  </p:stCondLst>
                                  <p:childTnLst>
                                    <p:animEffect transition="out" filter="fade">
                                      <p:cBhvr>
                                        <p:cTn id="125" dur="2000"/>
                                        <p:tgtEl>
                                          <p:spTgt spid="2190"/>
                                        </p:tgtEl>
                                      </p:cBhvr>
                                    </p:animEffect>
                                    <p:set>
                                      <p:cBhvr>
                                        <p:cTn id="126" dur="1" fill="hold">
                                          <p:stCondLst>
                                            <p:cond delay="1999"/>
                                          </p:stCondLst>
                                        </p:cTn>
                                        <p:tgtEl>
                                          <p:spTgt spid="2190"/>
                                        </p:tgtEl>
                                        <p:attrNameLst>
                                          <p:attrName>style.visibility</p:attrName>
                                        </p:attrNameLst>
                                      </p:cBhvr>
                                      <p:to>
                                        <p:strVal val="hidden"/>
                                      </p:to>
                                    </p:set>
                                  </p:childTnLst>
                                </p:cTn>
                              </p:par>
                            </p:childTnLst>
                          </p:cTn>
                        </p:par>
                      </p:childTnLst>
                    </p:cTn>
                  </p:par>
                  <p:par>
                    <p:cTn id="127" fill="hold">
                      <p:stCondLst>
                        <p:cond delay="indefinite"/>
                      </p:stCondLst>
                      <p:childTnLst>
                        <p:par>
                          <p:cTn id="128" fill="hold">
                            <p:stCondLst>
                              <p:cond delay="0"/>
                            </p:stCondLst>
                            <p:childTnLst>
                              <p:par>
                                <p:cTn id="129" presetID="16" presetClass="exit" presetSubtype="26" fill="hold" grpId="1" nodeType="clickEffect">
                                  <p:stCondLst>
                                    <p:cond delay="0"/>
                                  </p:stCondLst>
                                  <p:childTnLst>
                                    <p:animEffect transition="out" filter="barn(inHorizontal)">
                                      <p:cBhvr>
                                        <p:cTn id="130" dur="1000"/>
                                        <p:tgtEl>
                                          <p:spTgt spid="2141"/>
                                        </p:tgtEl>
                                      </p:cBhvr>
                                    </p:animEffect>
                                    <p:set>
                                      <p:cBhvr>
                                        <p:cTn id="131" dur="1" fill="hold">
                                          <p:stCondLst>
                                            <p:cond delay="999"/>
                                          </p:stCondLst>
                                        </p:cTn>
                                        <p:tgtEl>
                                          <p:spTgt spid="2141"/>
                                        </p:tgtEl>
                                        <p:attrNameLst>
                                          <p:attrName>style.visibility</p:attrName>
                                        </p:attrNameLst>
                                      </p:cBhvr>
                                      <p:to>
                                        <p:strVal val="hidden"/>
                                      </p:to>
                                    </p:set>
                                  </p:childTnLst>
                                </p:cTn>
                              </p:par>
                              <p:par>
                                <p:cTn id="132" presetID="10" presetClass="exit" presetSubtype="0" fill="hold" grpId="1" nodeType="withEffect">
                                  <p:stCondLst>
                                    <p:cond delay="0"/>
                                  </p:stCondLst>
                                  <p:childTnLst>
                                    <p:animEffect transition="out" filter="fade">
                                      <p:cBhvr>
                                        <p:cTn id="133" dur="2000"/>
                                        <p:tgtEl>
                                          <p:spTgt spid="2159"/>
                                        </p:tgtEl>
                                      </p:cBhvr>
                                    </p:animEffect>
                                    <p:set>
                                      <p:cBhvr>
                                        <p:cTn id="134" dur="1" fill="hold">
                                          <p:stCondLst>
                                            <p:cond delay="1999"/>
                                          </p:stCondLst>
                                        </p:cTn>
                                        <p:tgtEl>
                                          <p:spTgt spid="2159"/>
                                        </p:tgtEl>
                                        <p:attrNameLst>
                                          <p:attrName>style.visibility</p:attrName>
                                        </p:attrNameLst>
                                      </p:cBhvr>
                                      <p:to>
                                        <p:strVal val="hidden"/>
                                      </p:to>
                                    </p:set>
                                  </p:childTnLst>
                                </p:cTn>
                              </p:par>
                              <p:par>
                                <p:cTn id="135" presetID="10" presetClass="exit" presetSubtype="0" fill="hold" grpId="1" nodeType="withEffect">
                                  <p:stCondLst>
                                    <p:cond delay="0"/>
                                  </p:stCondLst>
                                  <p:childTnLst>
                                    <p:animEffect transition="out" filter="fade">
                                      <p:cBhvr>
                                        <p:cTn id="136" dur="2000"/>
                                        <p:tgtEl>
                                          <p:spTgt spid="2160"/>
                                        </p:tgtEl>
                                      </p:cBhvr>
                                    </p:animEffect>
                                    <p:set>
                                      <p:cBhvr>
                                        <p:cTn id="137" dur="1" fill="hold">
                                          <p:stCondLst>
                                            <p:cond delay="1999"/>
                                          </p:stCondLst>
                                        </p:cTn>
                                        <p:tgtEl>
                                          <p:spTgt spid="2160"/>
                                        </p:tgtEl>
                                        <p:attrNameLst>
                                          <p:attrName>style.visibility</p:attrName>
                                        </p:attrNameLst>
                                      </p:cBhvr>
                                      <p:to>
                                        <p:strVal val="hidden"/>
                                      </p:to>
                                    </p:set>
                                  </p:childTnLst>
                                </p:cTn>
                              </p:par>
                              <p:par>
                                <p:cTn id="138" presetID="10" presetClass="exit" presetSubtype="0" fill="hold" grpId="1" nodeType="withEffect">
                                  <p:stCondLst>
                                    <p:cond delay="0"/>
                                  </p:stCondLst>
                                  <p:childTnLst>
                                    <p:animEffect transition="out" filter="fade">
                                      <p:cBhvr>
                                        <p:cTn id="139" dur="2000"/>
                                        <p:tgtEl>
                                          <p:spTgt spid="2157"/>
                                        </p:tgtEl>
                                      </p:cBhvr>
                                    </p:animEffect>
                                    <p:set>
                                      <p:cBhvr>
                                        <p:cTn id="140" dur="1" fill="hold">
                                          <p:stCondLst>
                                            <p:cond delay="1999"/>
                                          </p:stCondLst>
                                        </p:cTn>
                                        <p:tgtEl>
                                          <p:spTgt spid="2157"/>
                                        </p:tgtEl>
                                        <p:attrNameLst>
                                          <p:attrName>style.visibility</p:attrName>
                                        </p:attrNameLst>
                                      </p:cBhvr>
                                      <p:to>
                                        <p:strVal val="hidden"/>
                                      </p:to>
                                    </p:set>
                                  </p:childTnLst>
                                </p:cTn>
                              </p:par>
                              <p:par>
                                <p:cTn id="141" presetID="10" presetClass="exit" presetSubtype="0" fill="hold" grpId="1" nodeType="withEffect">
                                  <p:stCondLst>
                                    <p:cond delay="0"/>
                                  </p:stCondLst>
                                  <p:childTnLst>
                                    <p:animEffect transition="out" filter="fade">
                                      <p:cBhvr>
                                        <p:cTn id="142" dur="2000"/>
                                        <p:tgtEl>
                                          <p:spTgt spid="2158"/>
                                        </p:tgtEl>
                                      </p:cBhvr>
                                    </p:animEffect>
                                    <p:set>
                                      <p:cBhvr>
                                        <p:cTn id="143" dur="1" fill="hold">
                                          <p:stCondLst>
                                            <p:cond delay="1999"/>
                                          </p:stCondLst>
                                        </p:cTn>
                                        <p:tgtEl>
                                          <p:spTgt spid="2158"/>
                                        </p:tgtEl>
                                        <p:attrNameLst>
                                          <p:attrName>style.visibility</p:attrName>
                                        </p:attrNameLst>
                                      </p:cBhvr>
                                      <p:to>
                                        <p:strVal val="hidden"/>
                                      </p:to>
                                    </p:set>
                                  </p:childTnLst>
                                </p:cTn>
                              </p:par>
                              <p:par>
                                <p:cTn id="144" presetID="10" presetClass="entr" presetSubtype="0" fill="hold" grpId="1" nodeType="withEffect">
                                  <p:stCondLst>
                                    <p:cond delay="0"/>
                                  </p:stCondLst>
                                  <p:childTnLst>
                                    <p:set>
                                      <p:cBhvr>
                                        <p:cTn id="145" dur="1" fill="hold">
                                          <p:stCondLst>
                                            <p:cond delay="0"/>
                                          </p:stCondLst>
                                        </p:cTn>
                                        <p:tgtEl>
                                          <p:spTgt spid="2190"/>
                                        </p:tgtEl>
                                        <p:attrNameLst>
                                          <p:attrName>style.visibility</p:attrName>
                                        </p:attrNameLst>
                                      </p:cBhvr>
                                      <p:to>
                                        <p:strVal val="visible"/>
                                      </p:to>
                                    </p:set>
                                    <p:animEffect transition="in" filter="fade">
                                      <p:cBhvr>
                                        <p:cTn id="146" dur="2000"/>
                                        <p:tgtEl>
                                          <p:spTgt spid="2190"/>
                                        </p:tgtEl>
                                      </p:cBhvr>
                                    </p:animEffect>
                                  </p:childTnLst>
                                </p:cTn>
                              </p:par>
                              <p:par>
                                <p:cTn id="147" presetID="10" presetClass="entr" presetSubtype="0" fill="hold" grpId="1" nodeType="withEffect">
                                  <p:stCondLst>
                                    <p:cond delay="0"/>
                                  </p:stCondLst>
                                  <p:childTnLst>
                                    <p:set>
                                      <p:cBhvr>
                                        <p:cTn id="148" dur="1" fill="hold">
                                          <p:stCondLst>
                                            <p:cond delay="0"/>
                                          </p:stCondLst>
                                        </p:cTn>
                                        <p:tgtEl>
                                          <p:spTgt spid="2191"/>
                                        </p:tgtEl>
                                        <p:attrNameLst>
                                          <p:attrName>style.visibility</p:attrName>
                                        </p:attrNameLst>
                                      </p:cBhvr>
                                      <p:to>
                                        <p:strVal val="visible"/>
                                      </p:to>
                                    </p:set>
                                    <p:animEffect transition="in" filter="fade">
                                      <p:cBhvr>
                                        <p:cTn id="149" dur="2000"/>
                                        <p:tgtEl>
                                          <p:spTgt spid="2191"/>
                                        </p:tgtEl>
                                      </p:cBhvr>
                                    </p:animEffect>
                                  </p:childTnLst>
                                </p:cTn>
                              </p:par>
                              <p:par>
                                <p:cTn id="150" presetID="10" presetClass="entr" presetSubtype="0" fill="hold" grpId="1" nodeType="withEffect">
                                  <p:stCondLst>
                                    <p:cond delay="0"/>
                                  </p:stCondLst>
                                  <p:childTnLst>
                                    <p:set>
                                      <p:cBhvr>
                                        <p:cTn id="151" dur="1" fill="hold">
                                          <p:stCondLst>
                                            <p:cond delay="0"/>
                                          </p:stCondLst>
                                        </p:cTn>
                                        <p:tgtEl>
                                          <p:spTgt spid="2194"/>
                                        </p:tgtEl>
                                        <p:attrNameLst>
                                          <p:attrName>style.visibility</p:attrName>
                                        </p:attrNameLst>
                                      </p:cBhvr>
                                      <p:to>
                                        <p:strVal val="visible"/>
                                      </p:to>
                                    </p:set>
                                    <p:animEffect transition="in" filter="fade">
                                      <p:cBhvr>
                                        <p:cTn id="152" dur="2000"/>
                                        <p:tgtEl>
                                          <p:spTgt spid="2194"/>
                                        </p:tgtEl>
                                      </p:cBhvr>
                                    </p:animEffect>
                                  </p:childTnLst>
                                </p:cTn>
                              </p:par>
                            </p:childTnLst>
                          </p:cTn>
                        </p:par>
                        <p:par>
                          <p:cTn id="153" fill="hold">
                            <p:stCondLst>
                              <p:cond delay="2000"/>
                            </p:stCondLst>
                            <p:childTnLst>
                              <p:par>
                                <p:cTn id="154" presetID="16" presetClass="entr" presetSubtype="26" fill="hold" grpId="0" nodeType="afterEffect">
                                  <p:stCondLst>
                                    <p:cond delay="0"/>
                                  </p:stCondLst>
                                  <p:childTnLst>
                                    <p:set>
                                      <p:cBhvr>
                                        <p:cTn id="155" dur="1" fill="hold">
                                          <p:stCondLst>
                                            <p:cond delay="0"/>
                                          </p:stCondLst>
                                        </p:cTn>
                                        <p:tgtEl>
                                          <p:spTgt spid="2161"/>
                                        </p:tgtEl>
                                        <p:attrNameLst>
                                          <p:attrName>style.visibility</p:attrName>
                                        </p:attrNameLst>
                                      </p:cBhvr>
                                      <p:to>
                                        <p:strVal val="visible"/>
                                      </p:to>
                                    </p:set>
                                    <p:animEffect transition="in" filter="barn(inHorizontal)">
                                      <p:cBhvr>
                                        <p:cTn id="156" dur="1000"/>
                                        <p:tgtEl>
                                          <p:spTgt spid="2161"/>
                                        </p:tgtEl>
                                      </p:cBhvr>
                                    </p:animEffect>
                                  </p:childTnLst>
                                </p:cTn>
                              </p:par>
                            </p:childTnLst>
                          </p:cTn>
                        </p:par>
                      </p:childTnLst>
                    </p:cTn>
                  </p:par>
                  <p:par>
                    <p:cTn id="157" fill="hold">
                      <p:stCondLst>
                        <p:cond delay="indefinite"/>
                      </p:stCondLst>
                      <p:childTnLst>
                        <p:par>
                          <p:cTn id="158" fill="hold">
                            <p:stCondLst>
                              <p:cond delay="0"/>
                            </p:stCondLst>
                            <p:childTnLst>
                              <p:par>
                                <p:cTn id="159" presetID="33" presetClass="emph" presetSubtype="0" fill="remove" nodeType="clickEffect">
                                  <p:stCondLst>
                                    <p:cond delay="0"/>
                                  </p:stCondLst>
                                  <p:childTnLst>
                                    <p:animClr clrSpc="rgb" dir="cw">
                                      <p:cBhvr override="childStyle">
                                        <p:cTn id="160" dur="1500" accel="50000" autoRev="1" fill="hold" tmFilter="0, 0; .33333, 1; 1, 1">
                                          <p:stCondLst>
                                            <p:cond delay="0"/>
                                          </p:stCondLst>
                                        </p:cTn>
                                        <p:tgtEl>
                                          <p:spTgt spid="2099"/>
                                        </p:tgtEl>
                                        <p:attrNameLst>
                                          <p:attrName>style.color</p:attrName>
                                        </p:attrNameLst>
                                      </p:cBhvr>
                                      <p:to>
                                        <a:schemeClr val="folHlink"/>
                                      </p:to>
                                    </p:animClr>
                                    <p:animClr clrSpc="rgb" dir="cw">
                                      <p:cBhvr>
                                        <p:cTn id="161" dur="1500" accel="50000" autoRev="1" fill="hold" tmFilter="0, 0; .33333, 1; 1, 1">
                                          <p:stCondLst>
                                            <p:cond delay="0"/>
                                          </p:stCondLst>
                                        </p:cTn>
                                        <p:tgtEl>
                                          <p:spTgt spid="2099"/>
                                        </p:tgtEl>
                                        <p:attrNameLst>
                                          <p:attrName>fillcolor</p:attrName>
                                        </p:attrNameLst>
                                      </p:cBhvr>
                                      <p:to>
                                        <a:schemeClr val="folHlink"/>
                                      </p:to>
                                    </p:animClr>
                                    <p:set>
                                      <p:cBhvr>
                                        <p:cTn id="162" dur="3000" fill="hold"/>
                                        <p:tgtEl>
                                          <p:spTgt spid="2099"/>
                                        </p:tgtEl>
                                        <p:attrNameLst>
                                          <p:attrName>fill.type</p:attrName>
                                        </p:attrNameLst>
                                      </p:cBhvr>
                                      <p:to>
                                        <p:strVal val="solid"/>
                                      </p:to>
                                    </p:set>
                                    <p:set>
                                      <p:cBhvr>
                                        <p:cTn id="163" dur="3000" fill="hold"/>
                                        <p:tgtEl>
                                          <p:spTgt spid="2099"/>
                                        </p:tgtEl>
                                        <p:attrNameLst>
                                          <p:attrName>fill.on</p:attrName>
                                        </p:attrNameLst>
                                      </p:cBhvr>
                                      <p:to>
                                        <p:strVal val="true"/>
                                      </p:to>
                                    </p:set>
                                    <p:animScale>
                                      <p:cBhvr>
                                        <p:cTn id="164" dur="1500" accel="50000" autoRev="1" fill="hold" tmFilter="0, 0; .33333, 1; 1, 1">
                                          <p:stCondLst>
                                            <p:cond delay="0"/>
                                          </p:stCondLst>
                                        </p:cTn>
                                        <p:tgtEl>
                                          <p:spTgt spid="2099"/>
                                        </p:tgtEl>
                                      </p:cBhvr>
                                      <p:from x="100000" y="100000"/>
                                      <p:to x="100000" y="140000"/>
                                    </p:animScale>
                                  </p:childTnLst>
                                </p:cTn>
                              </p:par>
                              <p:par>
                                <p:cTn id="165" presetID="33" presetClass="emph" presetSubtype="0" fill="remove" nodeType="withEffect">
                                  <p:stCondLst>
                                    <p:cond delay="0"/>
                                  </p:stCondLst>
                                  <p:childTnLst>
                                    <p:animClr clrSpc="rgb" dir="cw">
                                      <p:cBhvr override="childStyle">
                                        <p:cTn id="166" dur="1500" accel="50000" autoRev="1" fill="hold" tmFilter="0, 0; .33333, 1; 1, 1">
                                          <p:stCondLst>
                                            <p:cond delay="0"/>
                                          </p:stCondLst>
                                        </p:cTn>
                                        <p:tgtEl>
                                          <p:spTgt spid="2096"/>
                                        </p:tgtEl>
                                        <p:attrNameLst>
                                          <p:attrName>style.color</p:attrName>
                                        </p:attrNameLst>
                                      </p:cBhvr>
                                      <p:to>
                                        <a:schemeClr val="folHlink"/>
                                      </p:to>
                                    </p:animClr>
                                    <p:animClr clrSpc="rgb" dir="cw">
                                      <p:cBhvr>
                                        <p:cTn id="167" dur="1500" accel="50000" autoRev="1" fill="hold" tmFilter="0, 0; .33333, 1; 1, 1">
                                          <p:stCondLst>
                                            <p:cond delay="0"/>
                                          </p:stCondLst>
                                        </p:cTn>
                                        <p:tgtEl>
                                          <p:spTgt spid="2096"/>
                                        </p:tgtEl>
                                        <p:attrNameLst>
                                          <p:attrName>fillcolor</p:attrName>
                                        </p:attrNameLst>
                                      </p:cBhvr>
                                      <p:to>
                                        <a:schemeClr val="folHlink"/>
                                      </p:to>
                                    </p:animClr>
                                    <p:set>
                                      <p:cBhvr>
                                        <p:cTn id="168" dur="3000" fill="hold"/>
                                        <p:tgtEl>
                                          <p:spTgt spid="2096"/>
                                        </p:tgtEl>
                                        <p:attrNameLst>
                                          <p:attrName>fill.type</p:attrName>
                                        </p:attrNameLst>
                                      </p:cBhvr>
                                      <p:to>
                                        <p:strVal val="solid"/>
                                      </p:to>
                                    </p:set>
                                    <p:set>
                                      <p:cBhvr>
                                        <p:cTn id="169" dur="3000" fill="hold"/>
                                        <p:tgtEl>
                                          <p:spTgt spid="2096"/>
                                        </p:tgtEl>
                                        <p:attrNameLst>
                                          <p:attrName>fill.on</p:attrName>
                                        </p:attrNameLst>
                                      </p:cBhvr>
                                      <p:to>
                                        <p:strVal val="true"/>
                                      </p:to>
                                    </p:set>
                                    <p:animScale>
                                      <p:cBhvr>
                                        <p:cTn id="170" dur="1500" accel="50000" autoRev="1" fill="hold" tmFilter="0, 0; .33333, 1; 1, 1">
                                          <p:stCondLst>
                                            <p:cond delay="0"/>
                                          </p:stCondLst>
                                        </p:cTn>
                                        <p:tgtEl>
                                          <p:spTgt spid="2096"/>
                                        </p:tgtEl>
                                      </p:cBhvr>
                                      <p:from x="100000" y="100000"/>
                                      <p:to x="100000" y="140000"/>
                                    </p:animScale>
                                  </p:childTnLst>
                                </p:cTn>
                              </p:par>
                              <p:par>
                                <p:cTn id="171" presetID="33" presetClass="emph" presetSubtype="0" fill="remove" nodeType="withEffect">
                                  <p:stCondLst>
                                    <p:cond delay="0"/>
                                  </p:stCondLst>
                                  <p:childTnLst>
                                    <p:animClr clrSpc="rgb" dir="cw">
                                      <p:cBhvr override="childStyle">
                                        <p:cTn id="172" dur="1500" accel="50000" autoRev="1" fill="hold" tmFilter="0, 0; .33333, 1; 1, 1">
                                          <p:stCondLst>
                                            <p:cond delay="0"/>
                                          </p:stCondLst>
                                        </p:cTn>
                                        <p:tgtEl>
                                          <p:spTgt spid="2083"/>
                                        </p:tgtEl>
                                        <p:attrNameLst>
                                          <p:attrName>style.color</p:attrName>
                                        </p:attrNameLst>
                                      </p:cBhvr>
                                      <p:to>
                                        <a:schemeClr val="folHlink"/>
                                      </p:to>
                                    </p:animClr>
                                    <p:animClr clrSpc="rgb" dir="cw">
                                      <p:cBhvr>
                                        <p:cTn id="173" dur="1500" accel="50000" autoRev="1" fill="hold" tmFilter="0, 0; .33333, 1; 1, 1">
                                          <p:stCondLst>
                                            <p:cond delay="0"/>
                                          </p:stCondLst>
                                        </p:cTn>
                                        <p:tgtEl>
                                          <p:spTgt spid="2083"/>
                                        </p:tgtEl>
                                        <p:attrNameLst>
                                          <p:attrName>fillcolor</p:attrName>
                                        </p:attrNameLst>
                                      </p:cBhvr>
                                      <p:to>
                                        <a:schemeClr val="folHlink"/>
                                      </p:to>
                                    </p:animClr>
                                    <p:set>
                                      <p:cBhvr>
                                        <p:cTn id="174" dur="3000" fill="hold"/>
                                        <p:tgtEl>
                                          <p:spTgt spid="2083"/>
                                        </p:tgtEl>
                                        <p:attrNameLst>
                                          <p:attrName>fill.type</p:attrName>
                                        </p:attrNameLst>
                                      </p:cBhvr>
                                      <p:to>
                                        <p:strVal val="solid"/>
                                      </p:to>
                                    </p:set>
                                    <p:set>
                                      <p:cBhvr>
                                        <p:cTn id="175" dur="3000" fill="hold"/>
                                        <p:tgtEl>
                                          <p:spTgt spid="2083"/>
                                        </p:tgtEl>
                                        <p:attrNameLst>
                                          <p:attrName>fill.on</p:attrName>
                                        </p:attrNameLst>
                                      </p:cBhvr>
                                      <p:to>
                                        <p:strVal val="true"/>
                                      </p:to>
                                    </p:set>
                                    <p:animScale>
                                      <p:cBhvr>
                                        <p:cTn id="176" dur="1500" accel="50000" autoRev="1" fill="hold" tmFilter="0, 0; .33333, 1; 1, 1">
                                          <p:stCondLst>
                                            <p:cond delay="0"/>
                                          </p:stCondLst>
                                        </p:cTn>
                                        <p:tgtEl>
                                          <p:spTgt spid="2083"/>
                                        </p:tgtEl>
                                      </p:cBhvr>
                                      <p:from x="100000" y="100000"/>
                                      <p:to x="100000" y="140000"/>
                                    </p:animScale>
                                  </p:childTnLst>
                                </p:cTn>
                              </p:par>
                              <p:par>
                                <p:cTn id="177" presetID="33" presetClass="emph" presetSubtype="0" fill="remove" nodeType="withEffect">
                                  <p:stCondLst>
                                    <p:cond delay="0"/>
                                  </p:stCondLst>
                                  <p:childTnLst>
                                    <p:animClr clrSpc="rgb" dir="cw">
                                      <p:cBhvr override="childStyle">
                                        <p:cTn id="178" dur="1500" accel="50000" autoRev="1" fill="hold" tmFilter="0, 0; .33333, 1; 1, 1">
                                          <p:stCondLst>
                                            <p:cond delay="0"/>
                                          </p:stCondLst>
                                        </p:cTn>
                                        <p:tgtEl>
                                          <p:spTgt spid="2095"/>
                                        </p:tgtEl>
                                        <p:attrNameLst>
                                          <p:attrName>style.color</p:attrName>
                                        </p:attrNameLst>
                                      </p:cBhvr>
                                      <p:to>
                                        <a:schemeClr val="folHlink"/>
                                      </p:to>
                                    </p:animClr>
                                    <p:animClr clrSpc="rgb" dir="cw">
                                      <p:cBhvr>
                                        <p:cTn id="179" dur="1500" accel="50000" autoRev="1" fill="hold" tmFilter="0, 0; .33333, 1; 1, 1">
                                          <p:stCondLst>
                                            <p:cond delay="0"/>
                                          </p:stCondLst>
                                        </p:cTn>
                                        <p:tgtEl>
                                          <p:spTgt spid="2095"/>
                                        </p:tgtEl>
                                        <p:attrNameLst>
                                          <p:attrName>fillcolor</p:attrName>
                                        </p:attrNameLst>
                                      </p:cBhvr>
                                      <p:to>
                                        <a:schemeClr val="folHlink"/>
                                      </p:to>
                                    </p:animClr>
                                    <p:set>
                                      <p:cBhvr>
                                        <p:cTn id="180" dur="3000" fill="hold"/>
                                        <p:tgtEl>
                                          <p:spTgt spid="2095"/>
                                        </p:tgtEl>
                                        <p:attrNameLst>
                                          <p:attrName>fill.type</p:attrName>
                                        </p:attrNameLst>
                                      </p:cBhvr>
                                      <p:to>
                                        <p:strVal val="solid"/>
                                      </p:to>
                                    </p:set>
                                    <p:set>
                                      <p:cBhvr>
                                        <p:cTn id="181" dur="3000" fill="hold"/>
                                        <p:tgtEl>
                                          <p:spTgt spid="2095"/>
                                        </p:tgtEl>
                                        <p:attrNameLst>
                                          <p:attrName>fill.on</p:attrName>
                                        </p:attrNameLst>
                                      </p:cBhvr>
                                      <p:to>
                                        <p:strVal val="true"/>
                                      </p:to>
                                    </p:set>
                                    <p:animScale>
                                      <p:cBhvr>
                                        <p:cTn id="182" dur="1500" accel="50000" autoRev="1" fill="hold" tmFilter="0, 0; .33333, 1; 1, 1">
                                          <p:stCondLst>
                                            <p:cond delay="0"/>
                                          </p:stCondLst>
                                        </p:cTn>
                                        <p:tgtEl>
                                          <p:spTgt spid="2095"/>
                                        </p:tgtEl>
                                      </p:cBhvr>
                                      <p:from x="100000" y="100000"/>
                                      <p:to x="100000" y="140000"/>
                                    </p:animScale>
                                  </p:childTnLst>
                                </p:cTn>
                              </p:par>
                              <p:par>
                                <p:cTn id="183" presetID="33" presetClass="emph" presetSubtype="0" fill="remove" nodeType="withEffect">
                                  <p:stCondLst>
                                    <p:cond delay="0"/>
                                  </p:stCondLst>
                                  <p:childTnLst>
                                    <p:animClr clrSpc="rgb" dir="cw">
                                      <p:cBhvr override="childStyle">
                                        <p:cTn id="184" dur="1500" accel="50000" autoRev="1" fill="hold" tmFilter="0, 0; .33333, 1; 1, 1">
                                          <p:stCondLst>
                                            <p:cond delay="0"/>
                                          </p:stCondLst>
                                        </p:cTn>
                                        <p:tgtEl>
                                          <p:spTgt spid="2094"/>
                                        </p:tgtEl>
                                        <p:attrNameLst>
                                          <p:attrName>style.color</p:attrName>
                                        </p:attrNameLst>
                                      </p:cBhvr>
                                      <p:to>
                                        <a:schemeClr val="folHlink"/>
                                      </p:to>
                                    </p:animClr>
                                    <p:animClr clrSpc="rgb" dir="cw">
                                      <p:cBhvr>
                                        <p:cTn id="185" dur="1500" accel="50000" autoRev="1" fill="hold" tmFilter="0, 0; .33333, 1; 1, 1">
                                          <p:stCondLst>
                                            <p:cond delay="0"/>
                                          </p:stCondLst>
                                        </p:cTn>
                                        <p:tgtEl>
                                          <p:spTgt spid="2094"/>
                                        </p:tgtEl>
                                        <p:attrNameLst>
                                          <p:attrName>fillcolor</p:attrName>
                                        </p:attrNameLst>
                                      </p:cBhvr>
                                      <p:to>
                                        <a:schemeClr val="folHlink"/>
                                      </p:to>
                                    </p:animClr>
                                    <p:set>
                                      <p:cBhvr>
                                        <p:cTn id="186" dur="3000" fill="hold"/>
                                        <p:tgtEl>
                                          <p:spTgt spid="2094"/>
                                        </p:tgtEl>
                                        <p:attrNameLst>
                                          <p:attrName>fill.type</p:attrName>
                                        </p:attrNameLst>
                                      </p:cBhvr>
                                      <p:to>
                                        <p:strVal val="solid"/>
                                      </p:to>
                                    </p:set>
                                    <p:set>
                                      <p:cBhvr>
                                        <p:cTn id="187" dur="3000" fill="hold"/>
                                        <p:tgtEl>
                                          <p:spTgt spid="2094"/>
                                        </p:tgtEl>
                                        <p:attrNameLst>
                                          <p:attrName>fill.on</p:attrName>
                                        </p:attrNameLst>
                                      </p:cBhvr>
                                      <p:to>
                                        <p:strVal val="true"/>
                                      </p:to>
                                    </p:set>
                                    <p:animScale>
                                      <p:cBhvr>
                                        <p:cTn id="188" dur="1500" accel="50000" autoRev="1" fill="hold" tmFilter="0, 0; .33333, 1; 1, 1">
                                          <p:stCondLst>
                                            <p:cond delay="0"/>
                                          </p:stCondLst>
                                        </p:cTn>
                                        <p:tgtEl>
                                          <p:spTgt spid="2094"/>
                                        </p:tgtEl>
                                      </p:cBhvr>
                                      <p:from x="100000" y="100000"/>
                                      <p:to x="100000" y="140000"/>
                                    </p:animScale>
                                  </p:childTnLst>
                                </p:cTn>
                              </p:par>
                              <p:par>
                                <p:cTn id="189" presetID="33" presetClass="emph" presetSubtype="0" fill="remove" nodeType="withEffect">
                                  <p:stCondLst>
                                    <p:cond delay="0"/>
                                  </p:stCondLst>
                                  <p:childTnLst>
                                    <p:animClr clrSpc="rgb" dir="cw">
                                      <p:cBhvr override="childStyle">
                                        <p:cTn id="190" dur="1500" accel="50000" autoRev="1" fill="hold" tmFilter="0, 0; .33333, 1; 1, 1">
                                          <p:stCondLst>
                                            <p:cond delay="0"/>
                                          </p:stCondLst>
                                        </p:cTn>
                                        <p:tgtEl>
                                          <p:spTgt spid="2093"/>
                                        </p:tgtEl>
                                        <p:attrNameLst>
                                          <p:attrName>style.color</p:attrName>
                                        </p:attrNameLst>
                                      </p:cBhvr>
                                      <p:to>
                                        <a:schemeClr val="folHlink"/>
                                      </p:to>
                                    </p:animClr>
                                    <p:animClr clrSpc="rgb" dir="cw">
                                      <p:cBhvr>
                                        <p:cTn id="191" dur="1500" accel="50000" autoRev="1" fill="hold" tmFilter="0, 0; .33333, 1; 1, 1">
                                          <p:stCondLst>
                                            <p:cond delay="0"/>
                                          </p:stCondLst>
                                        </p:cTn>
                                        <p:tgtEl>
                                          <p:spTgt spid="2093"/>
                                        </p:tgtEl>
                                        <p:attrNameLst>
                                          <p:attrName>fillcolor</p:attrName>
                                        </p:attrNameLst>
                                      </p:cBhvr>
                                      <p:to>
                                        <a:schemeClr val="folHlink"/>
                                      </p:to>
                                    </p:animClr>
                                    <p:set>
                                      <p:cBhvr>
                                        <p:cTn id="192" dur="3000" fill="hold"/>
                                        <p:tgtEl>
                                          <p:spTgt spid="2093"/>
                                        </p:tgtEl>
                                        <p:attrNameLst>
                                          <p:attrName>fill.type</p:attrName>
                                        </p:attrNameLst>
                                      </p:cBhvr>
                                      <p:to>
                                        <p:strVal val="solid"/>
                                      </p:to>
                                    </p:set>
                                    <p:set>
                                      <p:cBhvr>
                                        <p:cTn id="193" dur="3000" fill="hold"/>
                                        <p:tgtEl>
                                          <p:spTgt spid="2093"/>
                                        </p:tgtEl>
                                        <p:attrNameLst>
                                          <p:attrName>fill.on</p:attrName>
                                        </p:attrNameLst>
                                      </p:cBhvr>
                                      <p:to>
                                        <p:strVal val="true"/>
                                      </p:to>
                                    </p:set>
                                    <p:animScale>
                                      <p:cBhvr>
                                        <p:cTn id="194" dur="1500" accel="50000" autoRev="1" fill="hold" tmFilter="0, 0; .33333, 1; 1, 1">
                                          <p:stCondLst>
                                            <p:cond delay="0"/>
                                          </p:stCondLst>
                                        </p:cTn>
                                        <p:tgtEl>
                                          <p:spTgt spid="2093"/>
                                        </p:tgtEl>
                                      </p:cBhvr>
                                      <p:from x="100000" y="100000"/>
                                      <p:to x="100000" y="140000"/>
                                    </p:animScale>
                                  </p:childTnLst>
                                </p:cTn>
                              </p:par>
                              <p:par>
                                <p:cTn id="195" presetID="33" presetClass="emph" presetSubtype="0" fill="remove" nodeType="withEffect">
                                  <p:stCondLst>
                                    <p:cond delay="0"/>
                                  </p:stCondLst>
                                  <p:childTnLst>
                                    <p:animClr clrSpc="rgb" dir="cw">
                                      <p:cBhvr override="childStyle">
                                        <p:cTn id="196" dur="1500" accel="50000" autoRev="1" fill="hold" tmFilter="0, 0; .33333, 1; 1, 1">
                                          <p:stCondLst>
                                            <p:cond delay="0"/>
                                          </p:stCondLst>
                                        </p:cTn>
                                        <p:tgtEl>
                                          <p:spTgt spid="2097"/>
                                        </p:tgtEl>
                                        <p:attrNameLst>
                                          <p:attrName>style.color</p:attrName>
                                        </p:attrNameLst>
                                      </p:cBhvr>
                                      <p:to>
                                        <a:schemeClr val="folHlink"/>
                                      </p:to>
                                    </p:animClr>
                                    <p:animClr clrSpc="rgb" dir="cw">
                                      <p:cBhvr>
                                        <p:cTn id="197" dur="1500" accel="50000" autoRev="1" fill="hold" tmFilter="0, 0; .33333, 1; 1, 1">
                                          <p:stCondLst>
                                            <p:cond delay="0"/>
                                          </p:stCondLst>
                                        </p:cTn>
                                        <p:tgtEl>
                                          <p:spTgt spid="2097"/>
                                        </p:tgtEl>
                                        <p:attrNameLst>
                                          <p:attrName>fillcolor</p:attrName>
                                        </p:attrNameLst>
                                      </p:cBhvr>
                                      <p:to>
                                        <a:schemeClr val="folHlink"/>
                                      </p:to>
                                    </p:animClr>
                                    <p:set>
                                      <p:cBhvr>
                                        <p:cTn id="198" dur="3000" fill="hold"/>
                                        <p:tgtEl>
                                          <p:spTgt spid="2097"/>
                                        </p:tgtEl>
                                        <p:attrNameLst>
                                          <p:attrName>fill.type</p:attrName>
                                        </p:attrNameLst>
                                      </p:cBhvr>
                                      <p:to>
                                        <p:strVal val="solid"/>
                                      </p:to>
                                    </p:set>
                                    <p:set>
                                      <p:cBhvr>
                                        <p:cTn id="199" dur="3000" fill="hold"/>
                                        <p:tgtEl>
                                          <p:spTgt spid="2097"/>
                                        </p:tgtEl>
                                        <p:attrNameLst>
                                          <p:attrName>fill.on</p:attrName>
                                        </p:attrNameLst>
                                      </p:cBhvr>
                                      <p:to>
                                        <p:strVal val="true"/>
                                      </p:to>
                                    </p:set>
                                    <p:animScale>
                                      <p:cBhvr>
                                        <p:cTn id="200" dur="1500" accel="50000" autoRev="1" fill="hold" tmFilter="0, 0; .33333, 1; 1, 1">
                                          <p:stCondLst>
                                            <p:cond delay="0"/>
                                          </p:stCondLst>
                                        </p:cTn>
                                        <p:tgtEl>
                                          <p:spTgt spid="2097"/>
                                        </p:tgtEl>
                                      </p:cBhvr>
                                      <p:from x="100000" y="100000"/>
                                      <p:to x="100000" y="140000"/>
                                    </p:animScale>
                                  </p:childTnLst>
                                </p:cTn>
                              </p:par>
                              <p:par>
                                <p:cTn id="201" presetID="33" presetClass="emph" presetSubtype="0" fill="remove" nodeType="withEffect">
                                  <p:stCondLst>
                                    <p:cond delay="0"/>
                                  </p:stCondLst>
                                  <p:childTnLst>
                                    <p:animClr clrSpc="rgb" dir="cw">
                                      <p:cBhvr override="childStyle">
                                        <p:cTn id="202" dur="1500" accel="50000" autoRev="1" fill="hold" tmFilter="0, 0; .33333, 1; 1, 1">
                                          <p:stCondLst>
                                            <p:cond delay="0"/>
                                          </p:stCondLst>
                                        </p:cTn>
                                        <p:tgtEl>
                                          <p:spTgt spid="2092"/>
                                        </p:tgtEl>
                                        <p:attrNameLst>
                                          <p:attrName>style.color</p:attrName>
                                        </p:attrNameLst>
                                      </p:cBhvr>
                                      <p:to>
                                        <a:schemeClr val="folHlink"/>
                                      </p:to>
                                    </p:animClr>
                                    <p:animClr clrSpc="rgb" dir="cw">
                                      <p:cBhvr>
                                        <p:cTn id="203" dur="1500" accel="50000" autoRev="1" fill="hold" tmFilter="0, 0; .33333, 1; 1, 1">
                                          <p:stCondLst>
                                            <p:cond delay="0"/>
                                          </p:stCondLst>
                                        </p:cTn>
                                        <p:tgtEl>
                                          <p:spTgt spid="2092"/>
                                        </p:tgtEl>
                                        <p:attrNameLst>
                                          <p:attrName>fillcolor</p:attrName>
                                        </p:attrNameLst>
                                      </p:cBhvr>
                                      <p:to>
                                        <a:schemeClr val="folHlink"/>
                                      </p:to>
                                    </p:animClr>
                                    <p:set>
                                      <p:cBhvr>
                                        <p:cTn id="204" dur="3000" fill="hold"/>
                                        <p:tgtEl>
                                          <p:spTgt spid="2092"/>
                                        </p:tgtEl>
                                        <p:attrNameLst>
                                          <p:attrName>fill.type</p:attrName>
                                        </p:attrNameLst>
                                      </p:cBhvr>
                                      <p:to>
                                        <p:strVal val="solid"/>
                                      </p:to>
                                    </p:set>
                                    <p:set>
                                      <p:cBhvr>
                                        <p:cTn id="205" dur="3000" fill="hold"/>
                                        <p:tgtEl>
                                          <p:spTgt spid="2092"/>
                                        </p:tgtEl>
                                        <p:attrNameLst>
                                          <p:attrName>fill.on</p:attrName>
                                        </p:attrNameLst>
                                      </p:cBhvr>
                                      <p:to>
                                        <p:strVal val="true"/>
                                      </p:to>
                                    </p:set>
                                    <p:animScale>
                                      <p:cBhvr>
                                        <p:cTn id="206" dur="1500" accel="50000" autoRev="1" fill="hold" tmFilter="0, 0; .33333, 1; 1, 1">
                                          <p:stCondLst>
                                            <p:cond delay="0"/>
                                          </p:stCondLst>
                                        </p:cTn>
                                        <p:tgtEl>
                                          <p:spTgt spid="2092"/>
                                        </p:tgtEl>
                                      </p:cBhvr>
                                      <p:from x="100000" y="100000"/>
                                      <p:to x="100000" y="140000"/>
                                    </p:animScale>
                                  </p:childTnLst>
                                </p:cTn>
                              </p:par>
                              <p:par>
                                <p:cTn id="207" presetID="33" presetClass="emph" presetSubtype="0" fill="remove" nodeType="withEffect">
                                  <p:stCondLst>
                                    <p:cond delay="0"/>
                                  </p:stCondLst>
                                  <p:childTnLst>
                                    <p:animClr clrSpc="rgb" dir="cw">
                                      <p:cBhvr override="childStyle">
                                        <p:cTn id="208" dur="1500" accel="50000" autoRev="1" fill="hold" tmFilter="0, 0; .33333, 1; 1, 1">
                                          <p:stCondLst>
                                            <p:cond delay="0"/>
                                          </p:stCondLst>
                                        </p:cTn>
                                        <p:tgtEl>
                                          <p:spTgt spid="2098"/>
                                        </p:tgtEl>
                                        <p:attrNameLst>
                                          <p:attrName>style.color</p:attrName>
                                        </p:attrNameLst>
                                      </p:cBhvr>
                                      <p:to>
                                        <a:schemeClr val="folHlink"/>
                                      </p:to>
                                    </p:animClr>
                                    <p:animClr clrSpc="rgb" dir="cw">
                                      <p:cBhvr>
                                        <p:cTn id="209" dur="1500" accel="50000" autoRev="1" fill="hold" tmFilter="0, 0; .33333, 1; 1, 1">
                                          <p:stCondLst>
                                            <p:cond delay="0"/>
                                          </p:stCondLst>
                                        </p:cTn>
                                        <p:tgtEl>
                                          <p:spTgt spid="2098"/>
                                        </p:tgtEl>
                                        <p:attrNameLst>
                                          <p:attrName>fillcolor</p:attrName>
                                        </p:attrNameLst>
                                      </p:cBhvr>
                                      <p:to>
                                        <a:schemeClr val="folHlink"/>
                                      </p:to>
                                    </p:animClr>
                                    <p:set>
                                      <p:cBhvr>
                                        <p:cTn id="210" dur="3000" fill="hold"/>
                                        <p:tgtEl>
                                          <p:spTgt spid="2098"/>
                                        </p:tgtEl>
                                        <p:attrNameLst>
                                          <p:attrName>fill.type</p:attrName>
                                        </p:attrNameLst>
                                      </p:cBhvr>
                                      <p:to>
                                        <p:strVal val="solid"/>
                                      </p:to>
                                    </p:set>
                                    <p:set>
                                      <p:cBhvr>
                                        <p:cTn id="211" dur="3000" fill="hold"/>
                                        <p:tgtEl>
                                          <p:spTgt spid="2098"/>
                                        </p:tgtEl>
                                        <p:attrNameLst>
                                          <p:attrName>fill.on</p:attrName>
                                        </p:attrNameLst>
                                      </p:cBhvr>
                                      <p:to>
                                        <p:strVal val="true"/>
                                      </p:to>
                                    </p:set>
                                    <p:animScale>
                                      <p:cBhvr>
                                        <p:cTn id="212" dur="1500" accel="50000" autoRev="1" fill="hold" tmFilter="0, 0; .33333, 1; 1, 1">
                                          <p:stCondLst>
                                            <p:cond delay="0"/>
                                          </p:stCondLst>
                                        </p:cTn>
                                        <p:tgtEl>
                                          <p:spTgt spid="2098"/>
                                        </p:tgtEl>
                                      </p:cBhvr>
                                      <p:from x="100000" y="100000"/>
                                      <p:to x="100000" y="140000"/>
                                    </p:animScale>
                                  </p:childTnLst>
                                </p:cTn>
                              </p:par>
                            </p:childTnLst>
                          </p:cTn>
                        </p:par>
                        <p:par>
                          <p:cTn id="213" fill="hold">
                            <p:stCondLst>
                              <p:cond delay="3000"/>
                            </p:stCondLst>
                            <p:childTnLst>
                              <p:par>
                                <p:cTn id="214" presetID="0" presetClass="path" presetSubtype="0" accel="50000" decel="50000" fill="hold" nodeType="afterEffect">
                                  <p:stCondLst>
                                    <p:cond delay="0"/>
                                  </p:stCondLst>
                                  <p:childTnLst>
                                    <p:animMotion origin="layout" path="M -0.10955 -0.10371 C -0.16389 -0.10463 -0.21805 -0.10533 -0.23316 -0.10371 " pathEditMode="relative" ptsTypes="aA">
                                      <p:cBhvr>
                                        <p:cTn id="215" dur="5000" fill="hold"/>
                                        <p:tgtEl>
                                          <p:spTgt spid="2105"/>
                                        </p:tgtEl>
                                        <p:attrNameLst>
                                          <p:attrName>ppt_x</p:attrName>
                                          <p:attrName>ppt_y</p:attrName>
                                        </p:attrNameLst>
                                      </p:cBhvr>
                                    </p:animMotion>
                                  </p:childTnLst>
                                </p:cTn>
                              </p:par>
                              <p:par>
                                <p:cTn id="216" presetID="0" presetClass="path" presetSubtype="0" accel="50000" decel="50000" fill="hold" nodeType="withEffect">
                                  <p:stCondLst>
                                    <p:cond delay="0"/>
                                  </p:stCondLst>
                                  <p:childTnLst>
                                    <p:animMotion origin="layout" path="M -0.01666 -0.07801 L -0.01666 -0.17825 " pathEditMode="relative" rAng="0" ptsTypes="AA">
                                      <p:cBhvr>
                                        <p:cTn id="217" dur="5000" fill="hold"/>
                                        <p:tgtEl>
                                          <p:spTgt spid="2086"/>
                                        </p:tgtEl>
                                        <p:attrNameLst>
                                          <p:attrName>ppt_x</p:attrName>
                                          <p:attrName>ppt_y</p:attrName>
                                        </p:attrNameLst>
                                      </p:cBhvr>
                                      <p:rCtr x="0" y="-50"/>
                                    </p:animMotion>
                                  </p:childTnLst>
                                </p:cTn>
                              </p:par>
                              <p:par>
                                <p:cTn id="218" presetID="0" presetClass="path" presetSubtype="0" accel="50000" decel="50000" fill="hold" nodeType="withEffect">
                                  <p:stCondLst>
                                    <p:cond delay="0"/>
                                  </p:stCondLst>
                                  <p:childTnLst>
                                    <p:animMotion origin="layout" path="M -0.01667 -0.07801 L -0.04445 -0.17963 " pathEditMode="relative" rAng="0" ptsTypes="AA">
                                      <p:cBhvr>
                                        <p:cTn id="219" dur="5000" fill="hold"/>
                                        <p:tgtEl>
                                          <p:spTgt spid="2101"/>
                                        </p:tgtEl>
                                        <p:attrNameLst>
                                          <p:attrName>ppt_x</p:attrName>
                                          <p:attrName>ppt_y</p:attrName>
                                        </p:attrNameLst>
                                      </p:cBhvr>
                                      <p:rCtr x="-14" y="-51"/>
                                    </p:animMotion>
                                  </p:childTnLst>
                                </p:cTn>
                              </p:par>
                              <p:par>
                                <p:cTn id="220" presetID="0" presetClass="path" presetSubtype="0" accel="50000" decel="50000" fill="hold" nodeType="withEffect">
                                  <p:stCondLst>
                                    <p:cond delay="0"/>
                                  </p:stCondLst>
                                  <p:childTnLst>
                                    <p:animMotion origin="layout" path="M 0.0474 -0.12361 L 0.0809 -0.26828 " pathEditMode="relative" rAng="0" ptsTypes="AA">
                                      <p:cBhvr>
                                        <p:cTn id="221" dur="5000" fill="hold"/>
                                        <p:tgtEl>
                                          <p:spTgt spid="2106"/>
                                        </p:tgtEl>
                                        <p:attrNameLst>
                                          <p:attrName>ppt_x</p:attrName>
                                          <p:attrName>ppt_y</p:attrName>
                                        </p:attrNameLst>
                                      </p:cBhvr>
                                      <p:rCtr x="17" y="-72"/>
                                    </p:animMotion>
                                  </p:childTnLst>
                                </p:cTn>
                              </p:par>
                              <p:par>
                                <p:cTn id="222" presetID="8" presetClass="emph" presetSubtype="0" fill="hold" nodeType="withEffect">
                                  <p:stCondLst>
                                    <p:cond delay="0"/>
                                  </p:stCondLst>
                                  <p:childTnLst>
                                    <p:animRot by="900000">
                                      <p:cBhvr>
                                        <p:cTn id="223" dur="5000" fill="hold"/>
                                        <p:tgtEl>
                                          <p:spTgt spid="2106"/>
                                        </p:tgtEl>
                                        <p:attrNameLst>
                                          <p:attrName>r</p:attrName>
                                        </p:attrNameLst>
                                      </p:cBhvr>
                                    </p:animRot>
                                  </p:childTnLst>
                                </p:cTn>
                              </p:par>
                              <p:par>
                                <p:cTn id="224" presetID="0" presetClass="path" presetSubtype="0" accel="50000" decel="50000" fill="hold" nodeType="withEffect">
                                  <p:stCondLst>
                                    <p:cond delay="500"/>
                                  </p:stCondLst>
                                  <p:childTnLst>
                                    <p:animMotion origin="layout" path="M -0.01667 -0.07801 L -0.02778 -0.17963 " pathEditMode="relative" rAng="0" ptsTypes="AA">
                                      <p:cBhvr>
                                        <p:cTn id="225" dur="5000" fill="hold"/>
                                        <p:tgtEl>
                                          <p:spTgt spid="2100"/>
                                        </p:tgtEl>
                                        <p:attrNameLst>
                                          <p:attrName>ppt_x</p:attrName>
                                          <p:attrName>ppt_y</p:attrName>
                                        </p:attrNameLst>
                                      </p:cBhvr>
                                      <p:rCtr x="-6" y="-51"/>
                                    </p:animMotion>
                                  </p:childTnLst>
                                </p:cTn>
                              </p:par>
                              <p:par>
                                <p:cTn id="226" presetID="0" presetClass="path" presetSubtype="0" accel="50000" decel="50000" fill="hold" nodeType="withEffect">
                                  <p:stCondLst>
                                    <p:cond delay="500"/>
                                  </p:stCondLst>
                                  <p:childTnLst>
                                    <p:animMotion origin="layout" path="M -0.01666 -0.07801 L -0.04999 -0.17824 " pathEditMode="relative" ptsTypes="AA">
                                      <p:cBhvr>
                                        <p:cTn id="227" dur="5000" fill="hold"/>
                                        <p:tgtEl>
                                          <p:spTgt spid="2102"/>
                                        </p:tgtEl>
                                        <p:attrNameLst>
                                          <p:attrName>ppt_x</p:attrName>
                                          <p:attrName>ppt_y</p:attrName>
                                        </p:attrNameLst>
                                      </p:cBhvr>
                                    </p:animMotion>
                                  </p:childTnLst>
                                </p:cTn>
                              </p:par>
                              <p:par>
                                <p:cTn id="228" presetID="0" presetClass="path" presetSubtype="0" accel="50000" decel="50000" fill="hold" nodeType="withEffect">
                                  <p:stCondLst>
                                    <p:cond delay="500"/>
                                  </p:stCondLst>
                                  <p:childTnLst>
                                    <p:animMotion origin="layout" path="M -0.08611 -0.10162 L -0.13629 -0.13495 " pathEditMode="relative" ptsTypes="AA">
                                      <p:cBhvr>
                                        <p:cTn id="229" dur="5000" fill="hold"/>
                                        <p:tgtEl>
                                          <p:spTgt spid="2104"/>
                                        </p:tgtEl>
                                        <p:attrNameLst>
                                          <p:attrName>ppt_x</p:attrName>
                                          <p:attrName>ppt_y</p:attrName>
                                        </p:attrNameLst>
                                      </p:cBhvr>
                                    </p:animMotion>
                                  </p:childTnLst>
                                </p:cTn>
                              </p:par>
                              <p:par>
                                <p:cTn id="230" presetID="0" presetClass="path" presetSubtype="0" accel="50000" decel="50000" fill="hold" nodeType="withEffect">
                                  <p:stCondLst>
                                    <p:cond delay="500"/>
                                  </p:stCondLst>
                                  <p:childTnLst>
                                    <p:animMotion origin="layout" path="M 0.08247 -0.1037 L 0.17431 -0.24838 " pathEditMode="relative" ptsTypes="AA">
                                      <p:cBhvr>
                                        <p:cTn id="231" dur="5000" fill="hold"/>
                                        <p:tgtEl>
                                          <p:spTgt spid="2107"/>
                                        </p:tgtEl>
                                        <p:attrNameLst>
                                          <p:attrName>ppt_x</p:attrName>
                                          <p:attrName>ppt_y</p:attrName>
                                        </p:attrNameLst>
                                      </p:cBhvr>
                                    </p:animMotion>
                                  </p:childTnLst>
                                </p:cTn>
                              </p:par>
                              <p:par>
                                <p:cTn id="232" presetID="26" presetClass="emph" presetSubtype="0" fill="hold" nodeType="withEffect">
                                  <p:stCondLst>
                                    <p:cond delay="2200"/>
                                  </p:stCondLst>
                                  <p:childTnLst>
                                    <p:animEffect transition="out" filter="fade">
                                      <p:cBhvr>
                                        <p:cTn id="233" dur="1000" tmFilter="0, 0; .2, .5; .8, .5; 1, 0"/>
                                        <p:tgtEl>
                                          <p:spTgt spid="2105"/>
                                        </p:tgtEl>
                                      </p:cBhvr>
                                    </p:animEffect>
                                    <p:animScale>
                                      <p:cBhvr>
                                        <p:cTn id="234" dur="500" autoRev="1" fill="hold"/>
                                        <p:tgtEl>
                                          <p:spTgt spid="2105"/>
                                        </p:tgtEl>
                                      </p:cBhvr>
                                      <p:by x="105000" y="105000"/>
                                    </p:animScale>
                                  </p:childTnLst>
                                </p:cTn>
                              </p:par>
                              <p:par>
                                <p:cTn id="235" presetID="26" presetClass="emph" presetSubtype="0" fill="hold" nodeType="withEffect">
                                  <p:stCondLst>
                                    <p:cond delay="3800"/>
                                  </p:stCondLst>
                                  <p:childTnLst>
                                    <p:animEffect transition="out" filter="fade">
                                      <p:cBhvr>
                                        <p:cTn id="236" dur="1000" tmFilter="0, 0; .2, .5; .8, .5; 1, 0"/>
                                        <p:tgtEl>
                                          <p:spTgt spid="2105"/>
                                        </p:tgtEl>
                                      </p:cBhvr>
                                    </p:animEffect>
                                    <p:animScale>
                                      <p:cBhvr>
                                        <p:cTn id="237" dur="500" autoRev="1" fill="hold"/>
                                        <p:tgtEl>
                                          <p:spTgt spid="2105"/>
                                        </p:tgtEl>
                                      </p:cBhvr>
                                      <p:by x="105000" y="105000"/>
                                    </p:animScale>
                                  </p:childTnLst>
                                </p:cTn>
                              </p:par>
                              <p:par>
                                <p:cTn id="238" presetID="8" presetClass="emph" presetSubtype="0" fill="hold" nodeType="withEffect">
                                  <p:stCondLst>
                                    <p:cond delay="500"/>
                                  </p:stCondLst>
                                  <p:childTnLst>
                                    <p:animRot by="2700000">
                                      <p:cBhvr>
                                        <p:cTn id="239" dur="5000" fill="hold"/>
                                        <p:tgtEl>
                                          <p:spTgt spid="2107"/>
                                        </p:tgtEl>
                                        <p:attrNameLst>
                                          <p:attrName>r</p:attrName>
                                        </p:attrNameLst>
                                      </p:cBhvr>
                                    </p:animRot>
                                  </p:childTnLst>
                                </p:cTn>
                              </p:par>
                              <p:par>
                                <p:cTn id="240" presetID="1" presetClass="entr" presetSubtype="0" fill="hold" nodeType="withEffect">
                                  <p:stCondLst>
                                    <p:cond delay="1000"/>
                                  </p:stCondLst>
                                  <p:childTnLst>
                                    <p:set>
                                      <p:cBhvr>
                                        <p:cTn id="241" dur="1" fill="hold">
                                          <p:stCondLst>
                                            <p:cond delay="0"/>
                                          </p:stCondLst>
                                        </p:cTn>
                                        <p:tgtEl>
                                          <p:spTgt spid="2162"/>
                                        </p:tgtEl>
                                        <p:attrNameLst>
                                          <p:attrName>style.visibility</p:attrName>
                                        </p:attrNameLst>
                                      </p:cBhvr>
                                      <p:to>
                                        <p:strVal val="visible"/>
                                      </p:to>
                                    </p:set>
                                  </p:childTnLst>
                                </p:cTn>
                              </p:par>
                              <p:par>
                                <p:cTn id="242" presetID="35" presetClass="emph" presetSubtype="0" repeatCount="4000" fill="hold" nodeType="withEffect">
                                  <p:stCondLst>
                                    <p:cond delay="1000"/>
                                  </p:stCondLst>
                                  <p:childTnLst>
                                    <p:anim calcmode="discrete" valueType="str">
                                      <p:cBhvr>
                                        <p:cTn id="243" dur="1000" fill="hold"/>
                                        <p:tgtEl>
                                          <p:spTgt spid="2162"/>
                                        </p:tgtEl>
                                        <p:attrNameLst>
                                          <p:attrName>style.visibility</p:attrName>
                                        </p:attrNameLst>
                                      </p:cBhvr>
                                      <p:tavLst>
                                        <p:tav tm="0">
                                          <p:val>
                                            <p:strVal val="hidden"/>
                                          </p:val>
                                        </p:tav>
                                        <p:tav tm="50000">
                                          <p:val>
                                            <p:strVal val="visible"/>
                                          </p:val>
                                        </p:tav>
                                      </p:tavLst>
                                    </p:anim>
                                  </p:childTnLst>
                                </p:cTn>
                              </p:par>
                              <p:par>
                                <p:cTn id="244" presetID="1" presetClass="exit" presetSubtype="0" fill="hold" nodeType="withEffect">
                                  <p:stCondLst>
                                    <p:cond delay="5000"/>
                                  </p:stCondLst>
                                  <p:childTnLst>
                                    <p:set>
                                      <p:cBhvr>
                                        <p:cTn id="245" dur="1" fill="hold">
                                          <p:stCondLst>
                                            <p:cond delay="0"/>
                                          </p:stCondLst>
                                        </p:cTn>
                                        <p:tgtEl>
                                          <p:spTgt spid="2162"/>
                                        </p:tgtEl>
                                        <p:attrNameLst>
                                          <p:attrName>style.visibility</p:attrName>
                                        </p:attrNameLst>
                                      </p:cBhvr>
                                      <p:to>
                                        <p:strVal val="hidden"/>
                                      </p:to>
                                    </p:set>
                                  </p:childTnLst>
                                </p:cTn>
                              </p:par>
                              <p:par>
                                <p:cTn id="246" presetID="1" presetClass="entr" presetSubtype="0" fill="hold" nodeType="withEffect">
                                  <p:stCondLst>
                                    <p:cond delay="1000"/>
                                  </p:stCondLst>
                                  <p:childTnLst>
                                    <p:set>
                                      <p:cBhvr>
                                        <p:cTn id="247" dur="1" fill="hold">
                                          <p:stCondLst>
                                            <p:cond delay="0"/>
                                          </p:stCondLst>
                                        </p:cTn>
                                        <p:tgtEl>
                                          <p:spTgt spid="2163"/>
                                        </p:tgtEl>
                                        <p:attrNameLst>
                                          <p:attrName>style.visibility</p:attrName>
                                        </p:attrNameLst>
                                      </p:cBhvr>
                                      <p:to>
                                        <p:strVal val="visible"/>
                                      </p:to>
                                    </p:set>
                                  </p:childTnLst>
                                </p:cTn>
                              </p:par>
                              <p:par>
                                <p:cTn id="248" presetID="35" presetClass="emph" presetSubtype="0" repeatCount="4000" fill="hold" nodeType="withEffect">
                                  <p:stCondLst>
                                    <p:cond delay="1000"/>
                                  </p:stCondLst>
                                  <p:childTnLst>
                                    <p:anim calcmode="discrete" valueType="str">
                                      <p:cBhvr>
                                        <p:cTn id="249" dur="1000" fill="hold"/>
                                        <p:tgtEl>
                                          <p:spTgt spid="2163"/>
                                        </p:tgtEl>
                                        <p:attrNameLst>
                                          <p:attrName>style.visibility</p:attrName>
                                        </p:attrNameLst>
                                      </p:cBhvr>
                                      <p:tavLst>
                                        <p:tav tm="0">
                                          <p:val>
                                            <p:strVal val="hidden"/>
                                          </p:val>
                                        </p:tav>
                                        <p:tav tm="50000">
                                          <p:val>
                                            <p:strVal val="visible"/>
                                          </p:val>
                                        </p:tav>
                                      </p:tavLst>
                                    </p:anim>
                                  </p:childTnLst>
                                </p:cTn>
                              </p:par>
                              <p:par>
                                <p:cTn id="250" presetID="1" presetClass="exit" presetSubtype="0" fill="hold" nodeType="withEffect">
                                  <p:stCondLst>
                                    <p:cond delay="5000"/>
                                  </p:stCondLst>
                                  <p:childTnLst>
                                    <p:set>
                                      <p:cBhvr>
                                        <p:cTn id="251" dur="1" fill="hold">
                                          <p:stCondLst>
                                            <p:cond delay="0"/>
                                          </p:stCondLst>
                                        </p:cTn>
                                        <p:tgtEl>
                                          <p:spTgt spid="2163"/>
                                        </p:tgtEl>
                                        <p:attrNameLst>
                                          <p:attrName>style.visibility</p:attrName>
                                        </p:attrNameLst>
                                      </p:cBhvr>
                                      <p:to>
                                        <p:strVal val="hidden"/>
                                      </p:to>
                                    </p:set>
                                  </p:childTnLst>
                                </p:cTn>
                              </p:par>
                              <p:par>
                                <p:cTn id="252" presetID="1" presetClass="entr" presetSubtype="0" fill="hold" nodeType="withEffect">
                                  <p:stCondLst>
                                    <p:cond delay="1000"/>
                                  </p:stCondLst>
                                  <p:childTnLst>
                                    <p:set>
                                      <p:cBhvr>
                                        <p:cTn id="253" dur="1" fill="hold">
                                          <p:stCondLst>
                                            <p:cond delay="0"/>
                                          </p:stCondLst>
                                        </p:cTn>
                                        <p:tgtEl>
                                          <p:spTgt spid="2164"/>
                                        </p:tgtEl>
                                        <p:attrNameLst>
                                          <p:attrName>style.visibility</p:attrName>
                                        </p:attrNameLst>
                                      </p:cBhvr>
                                      <p:to>
                                        <p:strVal val="visible"/>
                                      </p:to>
                                    </p:set>
                                  </p:childTnLst>
                                </p:cTn>
                              </p:par>
                              <p:par>
                                <p:cTn id="254" presetID="35" presetClass="emph" presetSubtype="0" repeatCount="4000" fill="hold" nodeType="withEffect">
                                  <p:stCondLst>
                                    <p:cond delay="1000"/>
                                  </p:stCondLst>
                                  <p:childTnLst>
                                    <p:anim calcmode="discrete" valueType="str">
                                      <p:cBhvr>
                                        <p:cTn id="255" dur="1000" fill="hold"/>
                                        <p:tgtEl>
                                          <p:spTgt spid="2164"/>
                                        </p:tgtEl>
                                        <p:attrNameLst>
                                          <p:attrName>style.visibility</p:attrName>
                                        </p:attrNameLst>
                                      </p:cBhvr>
                                      <p:tavLst>
                                        <p:tav tm="0">
                                          <p:val>
                                            <p:strVal val="hidden"/>
                                          </p:val>
                                        </p:tav>
                                        <p:tav tm="50000">
                                          <p:val>
                                            <p:strVal val="visible"/>
                                          </p:val>
                                        </p:tav>
                                      </p:tavLst>
                                    </p:anim>
                                  </p:childTnLst>
                                </p:cTn>
                              </p:par>
                              <p:par>
                                <p:cTn id="256" presetID="1" presetClass="exit" presetSubtype="0" fill="hold" nodeType="withEffect">
                                  <p:stCondLst>
                                    <p:cond delay="5000"/>
                                  </p:stCondLst>
                                  <p:childTnLst>
                                    <p:set>
                                      <p:cBhvr>
                                        <p:cTn id="257" dur="1" fill="hold">
                                          <p:stCondLst>
                                            <p:cond delay="0"/>
                                          </p:stCondLst>
                                        </p:cTn>
                                        <p:tgtEl>
                                          <p:spTgt spid="2164"/>
                                        </p:tgtEl>
                                        <p:attrNameLst>
                                          <p:attrName>style.visibility</p:attrName>
                                        </p:attrNameLst>
                                      </p:cBhvr>
                                      <p:to>
                                        <p:strVal val="hidden"/>
                                      </p:to>
                                    </p:set>
                                  </p:childTnLst>
                                </p:cTn>
                              </p:par>
                              <p:par>
                                <p:cTn id="258" presetID="1" presetClass="entr" presetSubtype="0" fill="hold" nodeType="withEffect">
                                  <p:stCondLst>
                                    <p:cond delay="1000"/>
                                  </p:stCondLst>
                                  <p:childTnLst>
                                    <p:set>
                                      <p:cBhvr>
                                        <p:cTn id="259" dur="1" fill="hold">
                                          <p:stCondLst>
                                            <p:cond delay="0"/>
                                          </p:stCondLst>
                                        </p:cTn>
                                        <p:tgtEl>
                                          <p:spTgt spid="2165"/>
                                        </p:tgtEl>
                                        <p:attrNameLst>
                                          <p:attrName>style.visibility</p:attrName>
                                        </p:attrNameLst>
                                      </p:cBhvr>
                                      <p:to>
                                        <p:strVal val="visible"/>
                                      </p:to>
                                    </p:set>
                                  </p:childTnLst>
                                </p:cTn>
                              </p:par>
                              <p:par>
                                <p:cTn id="260" presetID="35" presetClass="emph" presetSubtype="0" repeatCount="4000" fill="hold" nodeType="withEffect">
                                  <p:stCondLst>
                                    <p:cond delay="1000"/>
                                  </p:stCondLst>
                                  <p:childTnLst>
                                    <p:anim calcmode="discrete" valueType="str">
                                      <p:cBhvr>
                                        <p:cTn id="261" dur="1000" fill="hold"/>
                                        <p:tgtEl>
                                          <p:spTgt spid="2165"/>
                                        </p:tgtEl>
                                        <p:attrNameLst>
                                          <p:attrName>style.visibility</p:attrName>
                                        </p:attrNameLst>
                                      </p:cBhvr>
                                      <p:tavLst>
                                        <p:tav tm="0">
                                          <p:val>
                                            <p:strVal val="hidden"/>
                                          </p:val>
                                        </p:tav>
                                        <p:tav tm="50000">
                                          <p:val>
                                            <p:strVal val="visible"/>
                                          </p:val>
                                        </p:tav>
                                      </p:tavLst>
                                    </p:anim>
                                  </p:childTnLst>
                                </p:cTn>
                              </p:par>
                              <p:par>
                                <p:cTn id="262" presetID="1" presetClass="exit" presetSubtype="0" fill="hold" nodeType="withEffect">
                                  <p:stCondLst>
                                    <p:cond delay="5000"/>
                                  </p:stCondLst>
                                  <p:childTnLst>
                                    <p:set>
                                      <p:cBhvr>
                                        <p:cTn id="263" dur="1" fill="hold">
                                          <p:stCondLst>
                                            <p:cond delay="0"/>
                                          </p:stCondLst>
                                        </p:cTn>
                                        <p:tgtEl>
                                          <p:spTgt spid="2165"/>
                                        </p:tgtEl>
                                        <p:attrNameLst>
                                          <p:attrName>style.visibility</p:attrName>
                                        </p:attrNameLst>
                                      </p:cBhvr>
                                      <p:to>
                                        <p:strVal val="hidden"/>
                                      </p:to>
                                    </p:set>
                                  </p:childTnLst>
                                </p:cTn>
                              </p:par>
                              <p:par>
                                <p:cTn id="264" presetID="1" presetClass="entr" presetSubtype="0" fill="hold" nodeType="withEffect">
                                  <p:stCondLst>
                                    <p:cond delay="1000"/>
                                  </p:stCondLst>
                                  <p:childTnLst>
                                    <p:set>
                                      <p:cBhvr>
                                        <p:cTn id="265" dur="1" fill="hold">
                                          <p:stCondLst>
                                            <p:cond delay="0"/>
                                          </p:stCondLst>
                                        </p:cTn>
                                        <p:tgtEl>
                                          <p:spTgt spid="2166"/>
                                        </p:tgtEl>
                                        <p:attrNameLst>
                                          <p:attrName>style.visibility</p:attrName>
                                        </p:attrNameLst>
                                      </p:cBhvr>
                                      <p:to>
                                        <p:strVal val="visible"/>
                                      </p:to>
                                    </p:set>
                                  </p:childTnLst>
                                </p:cTn>
                              </p:par>
                              <p:par>
                                <p:cTn id="266" presetID="35" presetClass="emph" presetSubtype="0" repeatCount="4000" fill="hold" nodeType="withEffect">
                                  <p:stCondLst>
                                    <p:cond delay="1000"/>
                                  </p:stCondLst>
                                  <p:childTnLst>
                                    <p:anim calcmode="discrete" valueType="str">
                                      <p:cBhvr>
                                        <p:cTn id="267" dur="1000" fill="hold"/>
                                        <p:tgtEl>
                                          <p:spTgt spid="2166"/>
                                        </p:tgtEl>
                                        <p:attrNameLst>
                                          <p:attrName>style.visibility</p:attrName>
                                        </p:attrNameLst>
                                      </p:cBhvr>
                                      <p:tavLst>
                                        <p:tav tm="0">
                                          <p:val>
                                            <p:strVal val="hidden"/>
                                          </p:val>
                                        </p:tav>
                                        <p:tav tm="50000">
                                          <p:val>
                                            <p:strVal val="visible"/>
                                          </p:val>
                                        </p:tav>
                                      </p:tavLst>
                                    </p:anim>
                                  </p:childTnLst>
                                </p:cTn>
                              </p:par>
                              <p:par>
                                <p:cTn id="268" presetID="1" presetClass="exit" presetSubtype="0" fill="hold" nodeType="withEffect">
                                  <p:stCondLst>
                                    <p:cond delay="5000"/>
                                  </p:stCondLst>
                                  <p:childTnLst>
                                    <p:set>
                                      <p:cBhvr>
                                        <p:cTn id="269" dur="1" fill="hold">
                                          <p:stCondLst>
                                            <p:cond delay="0"/>
                                          </p:stCondLst>
                                        </p:cTn>
                                        <p:tgtEl>
                                          <p:spTgt spid="2166"/>
                                        </p:tgtEl>
                                        <p:attrNameLst>
                                          <p:attrName>style.visibility</p:attrName>
                                        </p:attrNameLst>
                                      </p:cBhvr>
                                      <p:to>
                                        <p:strVal val="hidden"/>
                                      </p:to>
                                    </p:set>
                                  </p:childTnLst>
                                </p:cTn>
                              </p:par>
                              <p:par>
                                <p:cTn id="270" presetID="1" presetClass="entr" presetSubtype="0" fill="hold" nodeType="withEffect">
                                  <p:stCondLst>
                                    <p:cond delay="1000"/>
                                  </p:stCondLst>
                                  <p:childTnLst>
                                    <p:set>
                                      <p:cBhvr>
                                        <p:cTn id="271" dur="1" fill="hold">
                                          <p:stCondLst>
                                            <p:cond delay="0"/>
                                          </p:stCondLst>
                                        </p:cTn>
                                        <p:tgtEl>
                                          <p:spTgt spid="2167"/>
                                        </p:tgtEl>
                                        <p:attrNameLst>
                                          <p:attrName>style.visibility</p:attrName>
                                        </p:attrNameLst>
                                      </p:cBhvr>
                                      <p:to>
                                        <p:strVal val="visible"/>
                                      </p:to>
                                    </p:set>
                                  </p:childTnLst>
                                </p:cTn>
                              </p:par>
                              <p:par>
                                <p:cTn id="272" presetID="35" presetClass="emph" presetSubtype="0" repeatCount="4000" fill="hold" nodeType="withEffect">
                                  <p:stCondLst>
                                    <p:cond delay="1000"/>
                                  </p:stCondLst>
                                  <p:childTnLst>
                                    <p:anim calcmode="discrete" valueType="str">
                                      <p:cBhvr>
                                        <p:cTn id="273" dur="1000" fill="hold"/>
                                        <p:tgtEl>
                                          <p:spTgt spid="2167"/>
                                        </p:tgtEl>
                                        <p:attrNameLst>
                                          <p:attrName>style.visibility</p:attrName>
                                        </p:attrNameLst>
                                      </p:cBhvr>
                                      <p:tavLst>
                                        <p:tav tm="0">
                                          <p:val>
                                            <p:strVal val="hidden"/>
                                          </p:val>
                                        </p:tav>
                                        <p:tav tm="50000">
                                          <p:val>
                                            <p:strVal val="visible"/>
                                          </p:val>
                                        </p:tav>
                                      </p:tavLst>
                                    </p:anim>
                                  </p:childTnLst>
                                </p:cTn>
                              </p:par>
                              <p:par>
                                <p:cTn id="274" presetID="1" presetClass="exit" presetSubtype="0" fill="hold" nodeType="withEffect">
                                  <p:stCondLst>
                                    <p:cond delay="5000"/>
                                  </p:stCondLst>
                                  <p:childTnLst>
                                    <p:set>
                                      <p:cBhvr>
                                        <p:cTn id="275" dur="1" fill="hold">
                                          <p:stCondLst>
                                            <p:cond delay="0"/>
                                          </p:stCondLst>
                                        </p:cTn>
                                        <p:tgtEl>
                                          <p:spTgt spid="2167"/>
                                        </p:tgtEl>
                                        <p:attrNameLst>
                                          <p:attrName>style.visibility</p:attrName>
                                        </p:attrNameLst>
                                      </p:cBhvr>
                                      <p:to>
                                        <p:strVal val="hidden"/>
                                      </p:to>
                                    </p:set>
                                  </p:childTnLst>
                                </p:cTn>
                              </p:par>
                              <p:par>
                                <p:cTn id="276" presetID="1" presetClass="entr" presetSubtype="0" fill="hold" nodeType="withEffect">
                                  <p:stCondLst>
                                    <p:cond delay="1000"/>
                                  </p:stCondLst>
                                  <p:childTnLst>
                                    <p:set>
                                      <p:cBhvr>
                                        <p:cTn id="277" dur="1" fill="hold">
                                          <p:stCondLst>
                                            <p:cond delay="0"/>
                                          </p:stCondLst>
                                        </p:cTn>
                                        <p:tgtEl>
                                          <p:spTgt spid="2168"/>
                                        </p:tgtEl>
                                        <p:attrNameLst>
                                          <p:attrName>style.visibility</p:attrName>
                                        </p:attrNameLst>
                                      </p:cBhvr>
                                      <p:to>
                                        <p:strVal val="visible"/>
                                      </p:to>
                                    </p:set>
                                  </p:childTnLst>
                                </p:cTn>
                              </p:par>
                              <p:par>
                                <p:cTn id="278" presetID="35" presetClass="emph" presetSubtype="0" repeatCount="3000" fill="hold" nodeType="withEffect">
                                  <p:stCondLst>
                                    <p:cond delay="1000"/>
                                  </p:stCondLst>
                                  <p:childTnLst>
                                    <p:anim calcmode="discrete" valueType="str">
                                      <p:cBhvr>
                                        <p:cTn id="279" dur="1000" fill="hold"/>
                                        <p:tgtEl>
                                          <p:spTgt spid="2168"/>
                                        </p:tgtEl>
                                        <p:attrNameLst>
                                          <p:attrName>style.visibility</p:attrName>
                                        </p:attrNameLst>
                                      </p:cBhvr>
                                      <p:tavLst>
                                        <p:tav tm="0">
                                          <p:val>
                                            <p:strVal val="hidden"/>
                                          </p:val>
                                        </p:tav>
                                        <p:tav tm="50000">
                                          <p:val>
                                            <p:strVal val="visible"/>
                                          </p:val>
                                        </p:tav>
                                      </p:tavLst>
                                    </p:anim>
                                  </p:childTnLst>
                                </p:cTn>
                              </p:par>
                              <p:par>
                                <p:cTn id="280" presetID="1" presetClass="exit" presetSubtype="0" fill="hold" nodeType="withEffect">
                                  <p:stCondLst>
                                    <p:cond delay="4000"/>
                                  </p:stCondLst>
                                  <p:childTnLst>
                                    <p:set>
                                      <p:cBhvr>
                                        <p:cTn id="281" dur="1" fill="hold">
                                          <p:stCondLst>
                                            <p:cond delay="0"/>
                                          </p:stCondLst>
                                        </p:cTn>
                                        <p:tgtEl>
                                          <p:spTgt spid="2168"/>
                                        </p:tgtEl>
                                        <p:attrNameLst>
                                          <p:attrName>style.visibility</p:attrName>
                                        </p:attrNameLst>
                                      </p:cBhvr>
                                      <p:to>
                                        <p:strVal val="hidden"/>
                                      </p:to>
                                    </p:set>
                                  </p:childTnLst>
                                </p:cTn>
                              </p:par>
                            </p:childTnLst>
                          </p:cTn>
                        </p:par>
                        <p:par>
                          <p:cTn id="282" fill="hold">
                            <p:stCondLst>
                              <p:cond delay="8500"/>
                            </p:stCondLst>
                            <p:childTnLst>
                              <p:par>
                                <p:cTn id="283" presetID="32" presetClass="emph" presetSubtype="0" repeatCount="2000" fill="hold" nodeType="afterEffect">
                                  <p:stCondLst>
                                    <p:cond delay="0"/>
                                  </p:stCondLst>
                                  <p:childTnLst>
                                    <p:animClr clrSpc="rgb" dir="cw">
                                      <p:cBhvr override="childStyle">
                                        <p:cTn id="284" dur="200" fill="hold"/>
                                        <p:tgtEl>
                                          <p:spTgt spid="2107"/>
                                        </p:tgtEl>
                                        <p:attrNameLst>
                                          <p:attrName>style.color</p:attrName>
                                        </p:attrNameLst>
                                      </p:cBhvr>
                                      <p:to>
                                        <a:schemeClr val="folHlink"/>
                                      </p:to>
                                    </p:animClr>
                                    <p:animClr clrSpc="rgb" dir="cw">
                                      <p:cBhvr>
                                        <p:cTn id="285" dur="200" fill="hold"/>
                                        <p:tgtEl>
                                          <p:spTgt spid="2107"/>
                                        </p:tgtEl>
                                        <p:attrNameLst>
                                          <p:attrName>fillcolor</p:attrName>
                                        </p:attrNameLst>
                                      </p:cBhvr>
                                      <p:to>
                                        <a:schemeClr val="folHlink"/>
                                      </p:to>
                                    </p:animClr>
                                    <p:set>
                                      <p:cBhvr>
                                        <p:cTn id="286" dur="200" fill="hold"/>
                                        <p:tgtEl>
                                          <p:spTgt spid="2107"/>
                                        </p:tgtEl>
                                        <p:attrNameLst>
                                          <p:attrName>fill.type</p:attrName>
                                        </p:attrNameLst>
                                      </p:cBhvr>
                                      <p:to>
                                        <p:strVal val="solid"/>
                                      </p:to>
                                    </p:set>
                                    <p:set>
                                      <p:cBhvr>
                                        <p:cTn id="287" dur="200" fill="hold"/>
                                        <p:tgtEl>
                                          <p:spTgt spid="2107"/>
                                        </p:tgtEl>
                                        <p:attrNameLst>
                                          <p:attrName>fill.on</p:attrName>
                                        </p:attrNameLst>
                                      </p:cBhvr>
                                      <p:to>
                                        <p:strVal val="true"/>
                                      </p:to>
                                    </p:set>
                                    <p:animRot by="120000">
                                      <p:cBhvr>
                                        <p:cTn id="288" dur="200" fill="hold">
                                          <p:stCondLst>
                                            <p:cond delay="0"/>
                                          </p:stCondLst>
                                        </p:cTn>
                                        <p:tgtEl>
                                          <p:spTgt spid="2107"/>
                                        </p:tgtEl>
                                        <p:attrNameLst>
                                          <p:attrName>r</p:attrName>
                                        </p:attrNameLst>
                                      </p:cBhvr>
                                    </p:animRot>
                                    <p:animRot by="-240000">
                                      <p:cBhvr>
                                        <p:cTn id="289" dur="400" fill="hold">
                                          <p:stCondLst>
                                            <p:cond delay="400"/>
                                          </p:stCondLst>
                                        </p:cTn>
                                        <p:tgtEl>
                                          <p:spTgt spid="2107"/>
                                        </p:tgtEl>
                                        <p:attrNameLst>
                                          <p:attrName>r</p:attrName>
                                        </p:attrNameLst>
                                      </p:cBhvr>
                                    </p:animRot>
                                    <p:animRot by="240000">
                                      <p:cBhvr>
                                        <p:cTn id="290" dur="400" fill="hold">
                                          <p:stCondLst>
                                            <p:cond delay="800"/>
                                          </p:stCondLst>
                                        </p:cTn>
                                        <p:tgtEl>
                                          <p:spTgt spid="2107"/>
                                        </p:tgtEl>
                                        <p:attrNameLst>
                                          <p:attrName>r</p:attrName>
                                        </p:attrNameLst>
                                      </p:cBhvr>
                                    </p:animRot>
                                    <p:animRot by="-240000">
                                      <p:cBhvr>
                                        <p:cTn id="291" dur="400" fill="hold">
                                          <p:stCondLst>
                                            <p:cond delay="1200"/>
                                          </p:stCondLst>
                                        </p:cTn>
                                        <p:tgtEl>
                                          <p:spTgt spid="2107"/>
                                        </p:tgtEl>
                                        <p:attrNameLst>
                                          <p:attrName>r</p:attrName>
                                        </p:attrNameLst>
                                      </p:cBhvr>
                                    </p:animRot>
                                    <p:animRot by="120000">
                                      <p:cBhvr>
                                        <p:cTn id="292" dur="400" fill="hold">
                                          <p:stCondLst>
                                            <p:cond delay="1600"/>
                                          </p:stCondLst>
                                        </p:cTn>
                                        <p:tgtEl>
                                          <p:spTgt spid="2107"/>
                                        </p:tgtEl>
                                        <p:attrNameLst>
                                          <p:attrName>r</p:attrName>
                                        </p:attrNameLst>
                                      </p:cBhvr>
                                    </p:animRot>
                                  </p:childTnLst>
                                </p:cTn>
                              </p:par>
                              <p:par>
                                <p:cTn id="293" presetID="32" presetClass="emph" presetSubtype="0" repeatCount="2000" fill="hold" nodeType="withEffect">
                                  <p:stCondLst>
                                    <p:cond delay="0"/>
                                  </p:stCondLst>
                                  <p:childTnLst>
                                    <p:animClr clrSpc="rgb" dir="cw">
                                      <p:cBhvr override="childStyle">
                                        <p:cTn id="294" dur="200" fill="hold"/>
                                        <p:tgtEl>
                                          <p:spTgt spid="2106"/>
                                        </p:tgtEl>
                                        <p:attrNameLst>
                                          <p:attrName>style.color</p:attrName>
                                        </p:attrNameLst>
                                      </p:cBhvr>
                                      <p:to>
                                        <a:schemeClr val="folHlink"/>
                                      </p:to>
                                    </p:animClr>
                                    <p:animClr clrSpc="rgb" dir="cw">
                                      <p:cBhvr>
                                        <p:cTn id="295" dur="200" fill="hold"/>
                                        <p:tgtEl>
                                          <p:spTgt spid="2106"/>
                                        </p:tgtEl>
                                        <p:attrNameLst>
                                          <p:attrName>fillcolor</p:attrName>
                                        </p:attrNameLst>
                                      </p:cBhvr>
                                      <p:to>
                                        <a:schemeClr val="folHlink"/>
                                      </p:to>
                                    </p:animClr>
                                    <p:set>
                                      <p:cBhvr>
                                        <p:cTn id="296" dur="200" fill="hold"/>
                                        <p:tgtEl>
                                          <p:spTgt spid="2106"/>
                                        </p:tgtEl>
                                        <p:attrNameLst>
                                          <p:attrName>fill.type</p:attrName>
                                        </p:attrNameLst>
                                      </p:cBhvr>
                                      <p:to>
                                        <p:strVal val="solid"/>
                                      </p:to>
                                    </p:set>
                                    <p:set>
                                      <p:cBhvr>
                                        <p:cTn id="297" dur="200" fill="hold"/>
                                        <p:tgtEl>
                                          <p:spTgt spid="2106"/>
                                        </p:tgtEl>
                                        <p:attrNameLst>
                                          <p:attrName>fill.on</p:attrName>
                                        </p:attrNameLst>
                                      </p:cBhvr>
                                      <p:to>
                                        <p:strVal val="true"/>
                                      </p:to>
                                    </p:set>
                                    <p:animRot by="120000">
                                      <p:cBhvr>
                                        <p:cTn id="298" dur="200" fill="hold">
                                          <p:stCondLst>
                                            <p:cond delay="0"/>
                                          </p:stCondLst>
                                        </p:cTn>
                                        <p:tgtEl>
                                          <p:spTgt spid="2106"/>
                                        </p:tgtEl>
                                        <p:attrNameLst>
                                          <p:attrName>r</p:attrName>
                                        </p:attrNameLst>
                                      </p:cBhvr>
                                    </p:animRot>
                                    <p:animRot by="-240000">
                                      <p:cBhvr>
                                        <p:cTn id="299" dur="400" fill="hold">
                                          <p:stCondLst>
                                            <p:cond delay="400"/>
                                          </p:stCondLst>
                                        </p:cTn>
                                        <p:tgtEl>
                                          <p:spTgt spid="2106"/>
                                        </p:tgtEl>
                                        <p:attrNameLst>
                                          <p:attrName>r</p:attrName>
                                        </p:attrNameLst>
                                      </p:cBhvr>
                                    </p:animRot>
                                    <p:animRot by="240000">
                                      <p:cBhvr>
                                        <p:cTn id="300" dur="400" fill="hold">
                                          <p:stCondLst>
                                            <p:cond delay="800"/>
                                          </p:stCondLst>
                                        </p:cTn>
                                        <p:tgtEl>
                                          <p:spTgt spid="2106"/>
                                        </p:tgtEl>
                                        <p:attrNameLst>
                                          <p:attrName>r</p:attrName>
                                        </p:attrNameLst>
                                      </p:cBhvr>
                                    </p:animRot>
                                    <p:animRot by="-240000">
                                      <p:cBhvr>
                                        <p:cTn id="301" dur="400" fill="hold">
                                          <p:stCondLst>
                                            <p:cond delay="1200"/>
                                          </p:stCondLst>
                                        </p:cTn>
                                        <p:tgtEl>
                                          <p:spTgt spid="2106"/>
                                        </p:tgtEl>
                                        <p:attrNameLst>
                                          <p:attrName>r</p:attrName>
                                        </p:attrNameLst>
                                      </p:cBhvr>
                                    </p:animRot>
                                    <p:animRot by="120000">
                                      <p:cBhvr>
                                        <p:cTn id="302" dur="400" fill="hold">
                                          <p:stCondLst>
                                            <p:cond delay="1600"/>
                                          </p:stCondLst>
                                        </p:cTn>
                                        <p:tgtEl>
                                          <p:spTgt spid="2106"/>
                                        </p:tgtEl>
                                        <p:attrNameLst>
                                          <p:attrName>r</p:attrName>
                                        </p:attrNameLst>
                                      </p:cBhvr>
                                    </p:animRot>
                                  </p:childTnLst>
                                </p:cTn>
                              </p:par>
                              <p:par>
                                <p:cTn id="303" presetID="32" presetClass="emph" presetSubtype="0" repeatCount="2000" fill="hold" nodeType="withEffect">
                                  <p:stCondLst>
                                    <p:cond delay="0"/>
                                  </p:stCondLst>
                                  <p:childTnLst>
                                    <p:animClr clrSpc="rgb" dir="cw">
                                      <p:cBhvr override="childStyle">
                                        <p:cTn id="304" dur="200" fill="hold"/>
                                        <p:tgtEl>
                                          <p:spTgt spid="2099"/>
                                        </p:tgtEl>
                                        <p:attrNameLst>
                                          <p:attrName>style.color</p:attrName>
                                        </p:attrNameLst>
                                      </p:cBhvr>
                                      <p:to>
                                        <a:schemeClr val="folHlink"/>
                                      </p:to>
                                    </p:animClr>
                                    <p:animClr clrSpc="rgb" dir="cw">
                                      <p:cBhvr>
                                        <p:cTn id="305" dur="200" fill="hold"/>
                                        <p:tgtEl>
                                          <p:spTgt spid="2099"/>
                                        </p:tgtEl>
                                        <p:attrNameLst>
                                          <p:attrName>fillcolor</p:attrName>
                                        </p:attrNameLst>
                                      </p:cBhvr>
                                      <p:to>
                                        <a:schemeClr val="folHlink"/>
                                      </p:to>
                                    </p:animClr>
                                    <p:set>
                                      <p:cBhvr>
                                        <p:cTn id="306" dur="200" fill="hold"/>
                                        <p:tgtEl>
                                          <p:spTgt spid="2099"/>
                                        </p:tgtEl>
                                        <p:attrNameLst>
                                          <p:attrName>fill.type</p:attrName>
                                        </p:attrNameLst>
                                      </p:cBhvr>
                                      <p:to>
                                        <p:strVal val="solid"/>
                                      </p:to>
                                    </p:set>
                                    <p:set>
                                      <p:cBhvr>
                                        <p:cTn id="307" dur="200" fill="hold"/>
                                        <p:tgtEl>
                                          <p:spTgt spid="2099"/>
                                        </p:tgtEl>
                                        <p:attrNameLst>
                                          <p:attrName>fill.on</p:attrName>
                                        </p:attrNameLst>
                                      </p:cBhvr>
                                      <p:to>
                                        <p:strVal val="true"/>
                                      </p:to>
                                    </p:set>
                                    <p:animRot by="120000">
                                      <p:cBhvr>
                                        <p:cTn id="308" dur="200" fill="hold">
                                          <p:stCondLst>
                                            <p:cond delay="0"/>
                                          </p:stCondLst>
                                        </p:cTn>
                                        <p:tgtEl>
                                          <p:spTgt spid="2099"/>
                                        </p:tgtEl>
                                        <p:attrNameLst>
                                          <p:attrName>r</p:attrName>
                                        </p:attrNameLst>
                                      </p:cBhvr>
                                    </p:animRot>
                                    <p:animRot by="-240000">
                                      <p:cBhvr>
                                        <p:cTn id="309" dur="400" fill="hold">
                                          <p:stCondLst>
                                            <p:cond delay="400"/>
                                          </p:stCondLst>
                                        </p:cTn>
                                        <p:tgtEl>
                                          <p:spTgt spid="2099"/>
                                        </p:tgtEl>
                                        <p:attrNameLst>
                                          <p:attrName>r</p:attrName>
                                        </p:attrNameLst>
                                      </p:cBhvr>
                                    </p:animRot>
                                    <p:animRot by="240000">
                                      <p:cBhvr>
                                        <p:cTn id="310" dur="400" fill="hold">
                                          <p:stCondLst>
                                            <p:cond delay="800"/>
                                          </p:stCondLst>
                                        </p:cTn>
                                        <p:tgtEl>
                                          <p:spTgt spid="2099"/>
                                        </p:tgtEl>
                                        <p:attrNameLst>
                                          <p:attrName>r</p:attrName>
                                        </p:attrNameLst>
                                      </p:cBhvr>
                                    </p:animRot>
                                    <p:animRot by="-240000">
                                      <p:cBhvr>
                                        <p:cTn id="311" dur="400" fill="hold">
                                          <p:stCondLst>
                                            <p:cond delay="1200"/>
                                          </p:stCondLst>
                                        </p:cTn>
                                        <p:tgtEl>
                                          <p:spTgt spid="2099"/>
                                        </p:tgtEl>
                                        <p:attrNameLst>
                                          <p:attrName>r</p:attrName>
                                        </p:attrNameLst>
                                      </p:cBhvr>
                                    </p:animRot>
                                    <p:animRot by="120000">
                                      <p:cBhvr>
                                        <p:cTn id="312" dur="400" fill="hold">
                                          <p:stCondLst>
                                            <p:cond delay="1600"/>
                                          </p:stCondLst>
                                        </p:cTn>
                                        <p:tgtEl>
                                          <p:spTgt spid="2099"/>
                                        </p:tgtEl>
                                        <p:attrNameLst>
                                          <p:attrName>r</p:attrName>
                                        </p:attrNameLst>
                                      </p:cBhvr>
                                    </p:animRot>
                                  </p:childTnLst>
                                </p:cTn>
                              </p:par>
                              <p:par>
                                <p:cTn id="313" presetID="32" presetClass="emph" presetSubtype="0" repeatCount="2000" fill="hold" nodeType="withEffect">
                                  <p:stCondLst>
                                    <p:cond delay="0"/>
                                  </p:stCondLst>
                                  <p:childTnLst>
                                    <p:animClr clrSpc="rgb" dir="cw">
                                      <p:cBhvr override="childStyle">
                                        <p:cTn id="314" dur="200" fill="hold"/>
                                        <p:tgtEl>
                                          <p:spTgt spid="2096"/>
                                        </p:tgtEl>
                                        <p:attrNameLst>
                                          <p:attrName>style.color</p:attrName>
                                        </p:attrNameLst>
                                      </p:cBhvr>
                                      <p:to>
                                        <a:schemeClr val="folHlink"/>
                                      </p:to>
                                    </p:animClr>
                                    <p:animClr clrSpc="rgb" dir="cw">
                                      <p:cBhvr>
                                        <p:cTn id="315" dur="200" fill="hold"/>
                                        <p:tgtEl>
                                          <p:spTgt spid="2096"/>
                                        </p:tgtEl>
                                        <p:attrNameLst>
                                          <p:attrName>fillcolor</p:attrName>
                                        </p:attrNameLst>
                                      </p:cBhvr>
                                      <p:to>
                                        <a:schemeClr val="folHlink"/>
                                      </p:to>
                                    </p:animClr>
                                    <p:set>
                                      <p:cBhvr>
                                        <p:cTn id="316" dur="200" fill="hold"/>
                                        <p:tgtEl>
                                          <p:spTgt spid="2096"/>
                                        </p:tgtEl>
                                        <p:attrNameLst>
                                          <p:attrName>fill.type</p:attrName>
                                        </p:attrNameLst>
                                      </p:cBhvr>
                                      <p:to>
                                        <p:strVal val="solid"/>
                                      </p:to>
                                    </p:set>
                                    <p:set>
                                      <p:cBhvr>
                                        <p:cTn id="317" dur="200" fill="hold"/>
                                        <p:tgtEl>
                                          <p:spTgt spid="2096"/>
                                        </p:tgtEl>
                                        <p:attrNameLst>
                                          <p:attrName>fill.on</p:attrName>
                                        </p:attrNameLst>
                                      </p:cBhvr>
                                      <p:to>
                                        <p:strVal val="true"/>
                                      </p:to>
                                    </p:set>
                                    <p:animRot by="120000">
                                      <p:cBhvr>
                                        <p:cTn id="318" dur="200" fill="hold">
                                          <p:stCondLst>
                                            <p:cond delay="0"/>
                                          </p:stCondLst>
                                        </p:cTn>
                                        <p:tgtEl>
                                          <p:spTgt spid="2096"/>
                                        </p:tgtEl>
                                        <p:attrNameLst>
                                          <p:attrName>r</p:attrName>
                                        </p:attrNameLst>
                                      </p:cBhvr>
                                    </p:animRot>
                                    <p:animRot by="-240000">
                                      <p:cBhvr>
                                        <p:cTn id="319" dur="400" fill="hold">
                                          <p:stCondLst>
                                            <p:cond delay="400"/>
                                          </p:stCondLst>
                                        </p:cTn>
                                        <p:tgtEl>
                                          <p:spTgt spid="2096"/>
                                        </p:tgtEl>
                                        <p:attrNameLst>
                                          <p:attrName>r</p:attrName>
                                        </p:attrNameLst>
                                      </p:cBhvr>
                                    </p:animRot>
                                    <p:animRot by="240000">
                                      <p:cBhvr>
                                        <p:cTn id="320" dur="400" fill="hold">
                                          <p:stCondLst>
                                            <p:cond delay="800"/>
                                          </p:stCondLst>
                                        </p:cTn>
                                        <p:tgtEl>
                                          <p:spTgt spid="2096"/>
                                        </p:tgtEl>
                                        <p:attrNameLst>
                                          <p:attrName>r</p:attrName>
                                        </p:attrNameLst>
                                      </p:cBhvr>
                                    </p:animRot>
                                    <p:animRot by="-240000">
                                      <p:cBhvr>
                                        <p:cTn id="321" dur="400" fill="hold">
                                          <p:stCondLst>
                                            <p:cond delay="1200"/>
                                          </p:stCondLst>
                                        </p:cTn>
                                        <p:tgtEl>
                                          <p:spTgt spid="2096"/>
                                        </p:tgtEl>
                                        <p:attrNameLst>
                                          <p:attrName>r</p:attrName>
                                        </p:attrNameLst>
                                      </p:cBhvr>
                                    </p:animRot>
                                    <p:animRot by="120000">
                                      <p:cBhvr>
                                        <p:cTn id="322" dur="400" fill="hold">
                                          <p:stCondLst>
                                            <p:cond delay="1600"/>
                                          </p:stCondLst>
                                        </p:cTn>
                                        <p:tgtEl>
                                          <p:spTgt spid="2096"/>
                                        </p:tgtEl>
                                        <p:attrNameLst>
                                          <p:attrName>r</p:attrName>
                                        </p:attrNameLst>
                                      </p:cBhvr>
                                    </p:animRot>
                                  </p:childTnLst>
                                </p:cTn>
                              </p:par>
                              <p:par>
                                <p:cTn id="323" presetID="32" presetClass="emph" presetSubtype="0" repeatCount="2000" fill="hold" nodeType="withEffect">
                                  <p:stCondLst>
                                    <p:cond delay="0"/>
                                  </p:stCondLst>
                                  <p:childTnLst>
                                    <p:animClr clrSpc="rgb" dir="cw">
                                      <p:cBhvr override="childStyle">
                                        <p:cTn id="324" dur="200" fill="hold"/>
                                        <p:tgtEl>
                                          <p:spTgt spid="2086"/>
                                        </p:tgtEl>
                                        <p:attrNameLst>
                                          <p:attrName>style.color</p:attrName>
                                        </p:attrNameLst>
                                      </p:cBhvr>
                                      <p:to>
                                        <a:schemeClr val="folHlink"/>
                                      </p:to>
                                    </p:animClr>
                                    <p:animClr clrSpc="rgb" dir="cw">
                                      <p:cBhvr>
                                        <p:cTn id="325" dur="200" fill="hold"/>
                                        <p:tgtEl>
                                          <p:spTgt spid="2086"/>
                                        </p:tgtEl>
                                        <p:attrNameLst>
                                          <p:attrName>fillcolor</p:attrName>
                                        </p:attrNameLst>
                                      </p:cBhvr>
                                      <p:to>
                                        <a:schemeClr val="folHlink"/>
                                      </p:to>
                                    </p:animClr>
                                    <p:set>
                                      <p:cBhvr>
                                        <p:cTn id="326" dur="200" fill="hold"/>
                                        <p:tgtEl>
                                          <p:spTgt spid="2086"/>
                                        </p:tgtEl>
                                        <p:attrNameLst>
                                          <p:attrName>fill.type</p:attrName>
                                        </p:attrNameLst>
                                      </p:cBhvr>
                                      <p:to>
                                        <p:strVal val="solid"/>
                                      </p:to>
                                    </p:set>
                                    <p:set>
                                      <p:cBhvr>
                                        <p:cTn id="327" dur="200" fill="hold"/>
                                        <p:tgtEl>
                                          <p:spTgt spid="2086"/>
                                        </p:tgtEl>
                                        <p:attrNameLst>
                                          <p:attrName>fill.on</p:attrName>
                                        </p:attrNameLst>
                                      </p:cBhvr>
                                      <p:to>
                                        <p:strVal val="true"/>
                                      </p:to>
                                    </p:set>
                                    <p:animRot by="120000">
                                      <p:cBhvr>
                                        <p:cTn id="328" dur="200" fill="hold">
                                          <p:stCondLst>
                                            <p:cond delay="0"/>
                                          </p:stCondLst>
                                        </p:cTn>
                                        <p:tgtEl>
                                          <p:spTgt spid="2086"/>
                                        </p:tgtEl>
                                        <p:attrNameLst>
                                          <p:attrName>r</p:attrName>
                                        </p:attrNameLst>
                                      </p:cBhvr>
                                    </p:animRot>
                                    <p:animRot by="-240000">
                                      <p:cBhvr>
                                        <p:cTn id="329" dur="400" fill="hold">
                                          <p:stCondLst>
                                            <p:cond delay="400"/>
                                          </p:stCondLst>
                                        </p:cTn>
                                        <p:tgtEl>
                                          <p:spTgt spid="2086"/>
                                        </p:tgtEl>
                                        <p:attrNameLst>
                                          <p:attrName>r</p:attrName>
                                        </p:attrNameLst>
                                      </p:cBhvr>
                                    </p:animRot>
                                    <p:animRot by="240000">
                                      <p:cBhvr>
                                        <p:cTn id="330" dur="400" fill="hold">
                                          <p:stCondLst>
                                            <p:cond delay="800"/>
                                          </p:stCondLst>
                                        </p:cTn>
                                        <p:tgtEl>
                                          <p:spTgt spid="2086"/>
                                        </p:tgtEl>
                                        <p:attrNameLst>
                                          <p:attrName>r</p:attrName>
                                        </p:attrNameLst>
                                      </p:cBhvr>
                                    </p:animRot>
                                    <p:animRot by="-240000">
                                      <p:cBhvr>
                                        <p:cTn id="331" dur="400" fill="hold">
                                          <p:stCondLst>
                                            <p:cond delay="1200"/>
                                          </p:stCondLst>
                                        </p:cTn>
                                        <p:tgtEl>
                                          <p:spTgt spid="2086"/>
                                        </p:tgtEl>
                                        <p:attrNameLst>
                                          <p:attrName>r</p:attrName>
                                        </p:attrNameLst>
                                      </p:cBhvr>
                                    </p:animRot>
                                    <p:animRot by="120000">
                                      <p:cBhvr>
                                        <p:cTn id="332" dur="400" fill="hold">
                                          <p:stCondLst>
                                            <p:cond delay="1600"/>
                                          </p:stCondLst>
                                        </p:cTn>
                                        <p:tgtEl>
                                          <p:spTgt spid="2086"/>
                                        </p:tgtEl>
                                        <p:attrNameLst>
                                          <p:attrName>r</p:attrName>
                                        </p:attrNameLst>
                                      </p:cBhvr>
                                    </p:animRot>
                                  </p:childTnLst>
                                </p:cTn>
                              </p:par>
                              <p:par>
                                <p:cTn id="333" presetID="32" presetClass="emph" presetSubtype="0" repeatCount="2000" fill="hold" nodeType="withEffect">
                                  <p:stCondLst>
                                    <p:cond delay="0"/>
                                  </p:stCondLst>
                                  <p:childTnLst>
                                    <p:animClr clrSpc="rgb" dir="cw">
                                      <p:cBhvr override="childStyle">
                                        <p:cTn id="334" dur="200" fill="hold"/>
                                        <p:tgtEl>
                                          <p:spTgt spid="2100"/>
                                        </p:tgtEl>
                                        <p:attrNameLst>
                                          <p:attrName>style.color</p:attrName>
                                        </p:attrNameLst>
                                      </p:cBhvr>
                                      <p:to>
                                        <a:schemeClr val="folHlink"/>
                                      </p:to>
                                    </p:animClr>
                                    <p:animClr clrSpc="rgb" dir="cw">
                                      <p:cBhvr>
                                        <p:cTn id="335" dur="200" fill="hold"/>
                                        <p:tgtEl>
                                          <p:spTgt spid="2100"/>
                                        </p:tgtEl>
                                        <p:attrNameLst>
                                          <p:attrName>fillcolor</p:attrName>
                                        </p:attrNameLst>
                                      </p:cBhvr>
                                      <p:to>
                                        <a:schemeClr val="folHlink"/>
                                      </p:to>
                                    </p:animClr>
                                    <p:set>
                                      <p:cBhvr>
                                        <p:cTn id="336" dur="200" fill="hold"/>
                                        <p:tgtEl>
                                          <p:spTgt spid="2100"/>
                                        </p:tgtEl>
                                        <p:attrNameLst>
                                          <p:attrName>fill.type</p:attrName>
                                        </p:attrNameLst>
                                      </p:cBhvr>
                                      <p:to>
                                        <p:strVal val="solid"/>
                                      </p:to>
                                    </p:set>
                                    <p:set>
                                      <p:cBhvr>
                                        <p:cTn id="337" dur="200" fill="hold"/>
                                        <p:tgtEl>
                                          <p:spTgt spid="2100"/>
                                        </p:tgtEl>
                                        <p:attrNameLst>
                                          <p:attrName>fill.on</p:attrName>
                                        </p:attrNameLst>
                                      </p:cBhvr>
                                      <p:to>
                                        <p:strVal val="true"/>
                                      </p:to>
                                    </p:set>
                                    <p:animRot by="120000">
                                      <p:cBhvr>
                                        <p:cTn id="338" dur="200" fill="hold">
                                          <p:stCondLst>
                                            <p:cond delay="0"/>
                                          </p:stCondLst>
                                        </p:cTn>
                                        <p:tgtEl>
                                          <p:spTgt spid="2100"/>
                                        </p:tgtEl>
                                        <p:attrNameLst>
                                          <p:attrName>r</p:attrName>
                                        </p:attrNameLst>
                                      </p:cBhvr>
                                    </p:animRot>
                                    <p:animRot by="-240000">
                                      <p:cBhvr>
                                        <p:cTn id="339" dur="400" fill="hold">
                                          <p:stCondLst>
                                            <p:cond delay="400"/>
                                          </p:stCondLst>
                                        </p:cTn>
                                        <p:tgtEl>
                                          <p:spTgt spid="2100"/>
                                        </p:tgtEl>
                                        <p:attrNameLst>
                                          <p:attrName>r</p:attrName>
                                        </p:attrNameLst>
                                      </p:cBhvr>
                                    </p:animRot>
                                    <p:animRot by="240000">
                                      <p:cBhvr>
                                        <p:cTn id="340" dur="400" fill="hold">
                                          <p:stCondLst>
                                            <p:cond delay="800"/>
                                          </p:stCondLst>
                                        </p:cTn>
                                        <p:tgtEl>
                                          <p:spTgt spid="2100"/>
                                        </p:tgtEl>
                                        <p:attrNameLst>
                                          <p:attrName>r</p:attrName>
                                        </p:attrNameLst>
                                      </p:cBhvr>
                                    </p:animRot>
                                    <p:animRot by="-240000">
                                      <p:cBhvr>
                                        <p:cTn id="341" dur="400" fill="hold">
                                          <p:stCondLst>
                                            <p:cond delay="1200"/>
                                          </p:stCondLst>
                                        </p:cTn>
                                        <p:tgtEl>
                                          <p:spTgt spid="2100"/>
                                        </p:tgtEl>
                                        <p:attrNameLst>
                                          <p:attrName>r</p:attrName>
                                        </p:attrNameLst>
                                      </p:cBhvr>
                                    </p:animRot>
                                    <p:animRot by="120000">
                                      <p:cBhvr>
                                        <p:cTn id="342" dur="400" fill="hold">
                                          <p:stCondLst>
                                            <p:cond delay="1600"/>
                                          </p:stCondLst>
                                        </p:cTn>
                                        <p:tgtEl>
                                          <p:spTgt spid="2100"/>
                                        </p:tgtEl>
                                        <p:attrNameLst>
                                          <p:attrName>r</p:attrName>
                                        </p:attrNameLst>
                                      </p:cBhvr>
                                    </p:animRot>
                                  </p:childTnLst>
                                </p:cTn>
                              </p:par>
                              <p:par>
                                <p:cTn id="343" presetID="32" presetClass="emph" presetSubtype="0" repeatCount="2000" fill="hold" nodeType="withEffect">
                                  <p:stCondLst>
                                    <p:cond delay="0"/>
                                  </p:stCondLst>
                                  <p:childTnLst>
                                    <p:animClr clrSpc="rgb" dir="cw">
                                      <p:cBhvr override="childStyle">
                                        <p:cTn id="344" dur="200" fill="hold"/>
                                        <p:tgtEl>
                                          <p:spTgt spid="2101"/>
                                        </p:tgtEl>
                                        <p:attrNameLst>
                                          <p:attrName>style.color</p:attrName>
                                        </p:attrNameLst>
                                      </p:cBhvr>
                                      <p:to>
                                        <a:schemeClr val="folHlink"/>
                                      </p:to>
                                    </p:animClr>
                                    <p:animClr clrSpc="rgb" dir="cw">
                                      <p:cBhvr>
                                        <p:cTn id="345" dur="200" fill="hold"/>
                                        <p:tgtEl>
                                          <p:spTgt spid="2101"/>
                                        </p:tgtEl>
                                        <p:attrNameLst>
                                          <p:attrName>fillcolor</p:attrName>
                                        </p:attrNameLst>
                                      </p:cBhvr>
                                      <p:to>
                                        <a:schemeClr val="folHlink"/>
                                      </p:to>
                                    </p:animClr>
                                    <p:set>
                                      <p:cBhvr>
                                        <p:cTn id="346" dur="200" fill="hold"/>
                                        <p:tgtEl>
                                          <p:spTgt spid="2101"/>
                                        </p:tgtEl>
                                        <p:attrNameLst>
                                          <p:attrName>fill.type</p:attrName>
                                        </p:attrNameLst>
                                      </p:cBhvr>
                                      <p:to>
                                        <p:strVal val="solid"/>
                                      </p:to>
                                    </p:set>
                                    <p:set>
                                      <p:cBhvr>
                                        <p:cTn id="347" dur="200" fill="hold"/>
                                        <p:tgtEl>
                                          <p:spTgt spid="2101"/>
                                        </p:tgtEl>
                                        <p:attrNameLst>
                                          <p:attrName>fill.on</p:attrName>
                                        </p:attrNameLst>
                                      </p:cBhvr>
                                      <p:to>
                                        <p:strVal val="true"/>
                                      </p:to>
                                    </p:set>
                                    <p:animRot by="120000">
                                      <p:cBhvr>
                                        <p:cTn id="348" dur="200" fill="hold">
                                          <p:stCondLst>
                                            <p:cond delay="0"/>
                                          </p:stCondLst>
                                        </p:cTn>
                                        <p:tgtEl>
                                          <p:spTgt spid="2101"/>
                                        </p:tgtEl>
                                        <p:attrNameLst>
                                          <p:attrName>r</p:attrName>
                                        </p:attrNameLst>
                                      </p:cBhvr>
                                    </p:animRot>
                                    <p:animRot by="-240000">
                                      <p:cBhvr>
                                        <p:cTn id="349" dur="400" fill="hold">
                                          <p:stCondLst>
                                            <p:cond delay="400"/>
                                          </p:stCondLst>
                                        </p:cTn>
                                        <p:tgtEl>
                                          <p:spTgt spid="2101"/>
                                        </p:tgtEl>
                                        <p:attrNameLst>
                                          <p:attrName>r</p:attrName>
                                        </p:attrNameLst>
                                      </p:cBhvr>
                                    </p:animRot>
                                    <p:animRot by="240000">
                                      <p:cBhvr>
                                        <p:cTn id="350" dur="400" fill="hold">
                                          <p:stCondLst>
                                            <p:cond delay="800"/>
                                          </p:stCondLst>
                                        </p:cTn>
                                        <p:tgtEl>
                                          <p:spTgt spid="2101"/>
                                        </p:tgtEl>
                                        <p:attrNameLst>
                                          <p:attrName>r</p:attrName>
                                        </p:attrNameLst>
                                      </p:cBhvr>
                                    </p:animRot>
                                    <p:animRot by="-240000">
                                      <p:cBhvr>
                                        <p:cTn id="351" dur="400" fill="hold">
                                          <p:stCondLst>
                                            <p:cond delay="1200"/>
                                          </p:stCondLst>
                                        </p:cTn>
                                        <p:tgtEl>
                                          <p:spTgt spid="2101"/>
                                        </p:tgtEl>
                                        <p:attrNameLst>
                                          <p:attrName>r</p:attrName>
                                        </p:attrNameLst>
                                      </p:cBhvr>
                                    </p:animRot>
                                    <p:animRot by="120000">
                                      <p:cBhvr>
                                        <p:cTn id="352" dur="400" fill="hold">
                                          <p:stCondLst>
                                            <p:cond delay="1600"/>
                                          </p:stCondLst>
                                        </p:cTn>
                                        <p:tgtEl>
                                          <p:spTgt spid="2101"/>
                                        </p:tgtEl>
                                        <p:attrNameLst>
                                          <p:attrName>r</p:attrName>
                                        </p:attrNameLst>
                                      </p:cBhvr>
                                    </p:animRot>
                                  </p:childTnLst>
                                </p:cTn>
                              </p:par>
                              <p:par>
                                <p:cTn id="353" presetID="32" presetClass="emph" presetSubtype="0" repeatCount="2000" fill="hold" nodeType="withEffect">
                                  <p:stCondLst>
                                    <p:cond delay="0"/>
                                  </p:stCondLst>
                                  <p:childTnLst>
                                    <p:animClr clrSpc="rgb" dir="cw">
                                      <p:cBhvr override="childStyle">
                                        <p:cTn id="354" dur="200" fill="hold"/>
                                        <p:tgtEl>
                                          <p:spTgt spid="2094"/>
                                        </p:tgtEl>
                                        <p:attrNameLst>
                                          <p:attrName>style.color</p:attrName>
                                        </p:attrNameLst>
                                      </p:cBhvr>
                                      <p:to>
                                        <a:schemeClr val="folHlink"/>
                                      </p:to>
                                    </p:animClr>
                                    <p:animClr clrSpc="rgb" dir="cw">
                                      <p:cBhvr>
                                        <p:cTn id="355" dur="200" fill="hold"/>
                                        <p:tgtEl>
                                          <p:spTgt spid="2094"/>
                                        </p:tgtEl>
                                        <p:attrNameLst>
                                          <p:attrName>fillcolor</p:attrName>
                                        </p:attrNameLst>
                                      </p:cBhvr>
                                      <p:to>
                                        <a:schemeClr val="folHlink"/>
                                      </p:to>
                                    </p:animClr>
                                    <p:set>
                                      <p:cBhvr>
                                        <p:cTn id="356" dur="200" fill="hold"/>
                                        <p:tgtEl>
                                          <p:spTgt spid="2094"/>
                                        </p:tgtEl>
                                        <p:attrNameLst>
                                          <p:attrName>fill.type</p:attrName>
                                        </p:attrNameLst>
                                      </p:cBhvr>
                                      <p:to>
                                        <p:strVal val="solid"/>
                                      </p:to>
                                    </p:set>
                                    <p:set>
                                      <p:cBhvr>
                                        <p:cTn id="357" dur="200" fill="hold"/>
                                        <p:tgtEl>
                                          <p:spTgt spid="2094"/>
                                        </p:tgtEl>
                                        <p:attrNameLst>
                                          <p:attrName>fill.on</p:attrName>
                                        </p:attrNameLst>
                                      </p:cBhvr>
                                      <p:to>
                                        <p:strVal val="true"/>
                                      </p:to>
                                    </p:set>
                                    <p:animRot by="120000">
                                      <p:cBhvr>
                                        <p:cTn id="358" dur="200" fill="hold">
                                          <p:stCondLst>
                                            <p:cond delay="0"/>
                                          </p:stCondLst>
                                        </p:cTn>
                                        <p:tgtEl>
                                          <p:spTgt spid="2094"/>
                                        </p:tgtEl>
                                        <p:attrNameLst>
                                          <p:attrName>r</p:attrName>
                                        </p:attrNameLst>
                                      </p:cBhvr>
                                    </p:animRot>
                                    <p:animRot by="-240000">
                                      <p:cBhvr>
                                        <p:cTn id="359" dur="400" fill="hold">
                                          <p:stCondLst>
                                            <p:cond delay="400"/>
                                          </p:stCondLst>
                                        </p:cTn>
                                        <p:tgtEl>
                                          <p:spTgt spid="2094"/>
                                        </p:tgtEl>
                                        <p:attrNameLst>
                                          <p:attrName>r</p:attrName>
                                        </p:attrNameLst>
                                      </p:cBhvr>
                                    </p:animRot>
                                    <p:animRot by="240000">
                                      <p:cBhvr>
                                        <p:cTn id="360" dur="400" fill="hold">
                                          <p:stCondLst>
                                            <p:cond delay="800"/>
                                          </p:stCondLst>
                                        </p:cTn>
                                        <p:tgtEl>
                                          <p:spTgt spid="2094"/>
                                        </p:tgtEl>
                                        <p:attrNameLst>
                                          <p:attrName>r</p:attrName>
                                        </p:attrNameLst>
                                      </p:cBhvr>
                                    </p:animRot>
                                    <p:animRot by="-240000">
                                      <p:cBhvr>
                                        <p:cTn id="361" dur="400" fill="hold">
                                          <p:stCondLst>
                                            <p:cond delay="1200"/>
                                          </p:stCondLst>
                                        </p:cTn>
                                        <p:tgtEl>
                                          <p:spTgt spid="2094"/>
                                        </p:tgtEl>
                                        <p:attrNameLst>
                                          <p:attrName>r</p:attrName>
                                        </p:attrNameLst>
                                      </p:cBhvr>
                                    </p:animRot>
                                    <p:animRot by="120000">
                                      <p:cBhvr>
                                        <p:cTn id="362" dur="400" fill="hold">
                                          <p:stCondLst>
                                            <p:cond delay="1600"/>
                                          </p:stCondLst>
                                        </p:cTn>
                                        <p:tgtEl>
                                          <p:spTgt spid="2094"/>
                                        </p:tgtEl>
                                        <p:attrNameLst>
                                          <p:attrName>r</p:attrName>
                                        </p:attrNameLst>
                                      </p:cBhvr>
                                    </p:animRot>
                                  </p:childTnLst>
                                </p:cTn>
                              </p:par>
                              <p:par>
                                <p:cTn id="363" presetID="32" presetClass="emph" presetSubtype="0" repeatCount="2000" fill="hold" nodeType="withEffect">
                                  <p:stCondLst>
                                    <p:cond delay="0"/>
                                  </p:stCondLst>
                                  <p:childTnLst>
                                    <p:animClr clrSpc="rgb" dir="cw">
                                      <p:cBhvr override="childStyle">
                                        <p:cTn id="364" dur="200" fill="hold"/>
                                        <p:tgtEl>
                                          <p:spTgt spid="2095"/>
                                        </p:tgtEl>
                                        <p:attrNameLst>
                                          <p:attrName>style.color</p:attrName>
                                        </p:attrNameLst>
                                      </p:cBhvr>
                                      <p:to>
                                        <a:schemeClr val="folHlink"/>
                                      </p:to>
                                    </p:animClr>
                                    <p:animClr clrSpc="rgb" dir="cw">
                                      <p:cBhvr>
                                        <p:cTn id="365" dur="200" fill="hold"/>
                                        <p:tgtEl>
                                          <p:spTgt spid="2095"/>
                                        </p:tgtEl>
                                        <p:attrNameLst>
                                          <p:attrName>fillcolor</p:attrName>
                                        </p:attrNameLst>
                                      </p:cBhvr>
                                      <p:to>
                                        <a:schemeClr val="folHlink"/>
                                      </p:to>
                                    </p:animClr>
                                    <p:set>
                                      <p:cBhvr>
                                        <p:cTn id="366" dur="200" fill="hold"/>
                                        <p:tgtEl>
                                          <p:spTgt spid="2095"/>
                                        </p:tgtEl>
                                        <p:attrNameLst>
                                          <p:attrName>fill.type</p:attrName>
                                        </p:attrNameLst>
                                      </p:cBhvr>
                                      <p:to>
                                        <p:strVal val="solid"/>
                                      </p:to>
                                    </p:set>
                                    <p:set>
                                      <p:cBhvr>
                                        <p:cTn id="367" dur="200" fill="hold"/>
                                        <p:tgtEl>
                                          <p:spTgt spid="2095"/>
                                        </p:tgtEl>
                                        <p:attrNameLst>
                                          <p:attrName>fill.on</p:attrName>
                                        </p:attrNameLst>
                                      </p:cBhvr>
                                      <p:to>
                                        <p:strVal val="true"/>
                                      </p:to>
                                    </p:set>
                                    <p:animRot by="120000">
                                      <p:cBhvr>
                                        <p:cTn id="368" dur="200" fill="hold">
                                          <p:stCondLst>
                                            <p:cond delay="0"/>
                                          </p:stCondLst>
                                        </p:cTn>
                                        <p:tgtEl>
                                          <p:spTgt spid="2095"/>
                                        </p:tgtEl>
                                        <p:attrNameLst>
                                          <p:attrName>r</p:attrName>
                                        </p:attrNameLst>
                                      </p:cBhvr>
                                    </p:animRot>
                                    <p:animRot by="-240000">
                                      <p:cBhvr>
                                        <p:cTn id="369" dur="400" fill="hold">
                                          <p:stCondLst>
                                            <p:cond delay="400"/>
                                          </p:stCondLst>
                                        </p:cTn>
                                        <p:tgtEl>
                                          <p:spTgt spid="2095"/>
                                        </p:tgtEl>
                                        <p:attrNameLst>
                                          <p:attrName>r</p:attrName>
                                        </p:attrNameLst>
                                      </p:cBhvr>
                                    </p:animRot>
                                    <p:animRot by="240000">
                                      <p:cBhvr>
                                        <p:cTn id="370" dur="400" fill="hold">
                                          <p:stCondLst>
                                            <p:cond delay="800"/>
                                          </p:stCondLst>
                                        </p:cTn>
                                        <p:tgtEl>
                                          <p:spTgt spid="2095"/>
                                        </p:tgtEl>
                                        <p:attrNameLst>
                                          <p:attrName>r</p:attrName>
                                        </p:attrNameLst>
                                      </p:cBhvr>
                                    </p:animRot>
                                    <p:animRot by="-240000">
                                      <p:cBhvr>
                                        <p:cTn id="371" dur="400" fill="hold">
                                          <p:stCondLst>
                                            <p:cond delay="1200"/>
                                          </p:stCondLst>
                                        </p:cTn>
                                        <p:tgtEl>
                                          <p:spTgt spid="2095"/>
                                        </p:tgtEl>
                                        <p:attrNameLst>
                                          <p:attrName>r</p:attrName>
                                        </p:attrNameLst>
                                      </p:cBhvr>
                                    </p:animRot>
                                    <p:animRot by="120000">
                                      <p:cBhvr>
                                        <p:cTn id="372" dur="400" fill="hold">
                                          <p:stCondLst>
                                            <p:cond delay="1600"/>
                                          </p:stCondLst>
                                        </p:cTn>
                                        <p:tgtEl>
                                          <p:spTgt spid="2095"/>
                                        </p:tgtEl>
                                        <p:attrNameLst>
                                          <p:attrName>r</p:attrName>
                                        </p:attrNameLst>
                                      </p:cBhvr>
                                    </p:animRot>
                                  </p:childTnLst>
                                </p:cTn>
                              </p:par>
                              <p:par>
                                <p:cTn id="373" presetID="32" presetClass="emph" presetSubtype="0" repeatCount="2000" fill="hold" nodeType="withEffect">
                                  <p:stCondLst>
                                    <p:cond delay="0"/>
                                  </p:stCondLst>
                                  <p:childTnLst>
                                    <p:animClr clrSpc="rgb" dir="cw">
                                      <p:cBhvr override="childStyle">
                                        <p:cTn id="374" dur="200" fill="hold"/>
                                        <p:tgtEl>
                                          <p:spTgt spid="2083"/>
                                        </p:tgtEl>
                                        <p:attrNameLst>
                                          <p:attrName>style.color</p:attrName>
                                        </p:attrNameLst>
                                      </p:cBhvr>
                                      <p:to>
                                        <a:schemeClr val="folHlink"/>
                                      </p:to>
                                    </p:animClr>
                                    <p:animClr clrSpc="rgb" dir="cw">
                                      <p:cBhvr>
                                        <p:cTn id="375" dur="200" fill="hold"/>
                                        <p:tgtEl>
                                          <p:spTgt spid="2083"/>
                                        </p:tgtEl>
                                        <p:attrNameLst>
                                          <p:attrName>fillcolor</p:attrName>
                                        </p:attrNameLst>
                                      </p:cBhvr>
                                      <p:to>
                                        <a:schemeClr val="folHlink"/>
                                      </p:to>
                                    </p:animClr>
                                    <p:set>
                                      <p:cBhvr>
                                        <p:cTn id="376" dur="200" fill="hold"/>
                                        <p:tgtEl>
                                          <p:spTgt spid="2083"/>
                                        </p:tgtEl>
                                        <p:attrNameLst>
                                          <p:attrName>fill.type</p:attrName>
                                        </p:attrNameLst>
                                      </p:cBhvr>
                                      <p:to>
                                        <p:strVal val="solid"/>
                                      </p:to>
                                    </p:set>
                                    <p:set>
                                      <p:cBhvr>
                                        <p:cTn id="377" dur="200" fill="hold"/>
                                        <p:tgtEl>
                                          <p:spTgt spid="2083"/>
                                        </p:tgtEl>
                                        <p:attrNameLst>
                                          <p:attrName>fill.on</p:attrName>
                                        </p:attrNameLst>
                                      </p:cBhvr>
                                      <p:to>
                                        <p:strVal val="true"/>
                                      </p:to>
                                    </p:set>
                                    <p:animRot by="120000">
                                      <p:cBhvr>
                                        <p:cTn id="378" dur="200" fill="hold">
                                          <p:stCondLst>
                                            <p:cond delay="0"/>
                                          </p:stCondLst>
                                        </p:cTn>
                                        <p:tgtEl>
                                          <p:spTgt spid="2083"/>
                                        </p:tgtEl>
                                        <p:attrNameLst>
                                          <p:attrName>r</p:attrName>
                                        </p:attrNameLst>
                                      </p:cBhvr>
                                    </p:animRot>
                                    <p:animRot by="-240000">
                                      <p:cBhvr>
                                        <p:cTn id="379" dur="400" fill="hold">
                                          <p:stCondLst>
                                            <p:cond delay="400"/>
                                          </p:stCondLst>
                                        </p:cTn>
                                        <p:tgtEl>
                                          <p:spTgt spid="2083"/>
                                        </p:tgtEl>
                                        <p:attrNameLst>
                                          <p:attrName>r</p:attrName>
                                        </p:attrNameLst>
                                      </p:cBhvr>
                                    </p:animRot>
                                    <p:animRot by="240000">
                                      <p:cBhvr>
                                        <p:cTn id="380" dur="400" fill="hold">
                                          <p:stCondLst>
                                            <p:cond delay="800"/>
                                          </p:stCondLst>
                                        </p:cTn>
                                        <p:tgtEl>
                                          <p:spTgt spid="2083"/>
                                        </p:tgtEl>
                                        <p:attrNameLst>
                                          <p:attrName>r</p:attrName>
                                        </p:attrNameLst>
                                      </p:cBhvr>
                                    </p:animRot>
                                    <p:animRot by="-240000">
                                      <p:cBhvr>
                                        <p:cTn id="381" dur="400" fill="hold">
                                          <p:stCondLst>
                                            <p:cond delay="1200"/>
                                          </p:stCondLst>
                                        </p:cTn>
                                        <p:tgtEl>
                                          <p:spTgt spid="2083"/>
                                        </p:tgtEl>
                                        <p:attrNameLst>
                                          <p:attrName>r</p:attrName>
                                        </p:attrNameLst>
                                      </p:cBhvr>
                                    </p:animRot>
                                    <p:animRot by="120000">
                                      <p:cBhvr>
                                        <p:cTn id="382" dur="400" fill="hold">
                                          <p:stCondLst>
                                            <p:cond delay="1600"/>
                                          </p:stCondLst>
                                        </p:cTn>
                                        <p:tgtEl>
                                          <p:spTgt spid="2083"/>
                                        </p:tgtEl>
                                        <p:attrNameLst>
                                          <p:attrName>r</p:attrName>
                                        </p:attrNameLst>
                                      </p:cBhvr>
                                    </p:animRot>
                                  </p:childTnLst>
                                </p:cTn>
                              </p:par>
                              <p:par>
                                <p:cTn id="383" presetID="32" presetClass="emph" presetSubtype="0" repeatCount="2000" fill="hold" nodeType="withEffect">
                                  <p:stCondLst>
                                    <p:cond delay="0"/>
                                  </p:stCondLst>
                                  <p:childTnLst>
                                    <p:animClr clrSpc="rgb" dir="cw">
                                      <p:cBhvr override="childStyle">
                                        <p:cTn id="384" dur="200" fill="hold"/>
                                        <p:tgtEl>
                                          <p:spTgt spid="2097"/>
                                        </p:tgtEl>
                                        <p:attrNameLst>
                                          <p:attrName>style.color</p:attrName>
                                        </p:attrNameLst>
                                      </p:cBhvr>
                                      <p:to>
                                        <a:schemeClr val="folHlink"/>
                                      </p:to>
                                    </p:animClr>
                                    <p:animClr clrSpc="rgb" dir="cw">
                                      <p:cBhvr>
                                        <p:cTn id="385" dur="200" fill="hold"/>
                                        <p:tgtEl>
                                          <p:spTgt spid="2097"/>
                                        </p:tgtEl>
                                        <p:attrNameLst>
                                          <p:attrName>fillcolor</p:attrName>
                                        </p:attrNameLst>
                                      </p:cBhvr>
                                      <p:to>
                                        <a:schemeClr val="folHlink"/>
                                      </p:to>
                                    </p:animClr>
                                    <p:set>
                                      <p:cBhvr>
                                        <p:cTn id="386" dur="200" fill="hold"/>
                                        <p:tgtEl>
                                          <p:spTgt spid="2097"/>
                                        </p:tgtEl>
                                        <p:attrNameLst>
                                          <p:attrName>fill.type</p:attrName>
                                        </p:attrNameLst>
                                      </p:cBhvr>
                                      <p:to>
                                        <p:strVal val="solid"/>
                                      </p:to>
                                    </p:set>
                                    <p:set>
                                      <p:cBhvr>
                                        <p:cTn id="387" dur="200" fill="hold"/>
                                        <p:tgtEl>
                                          <p:spTgt spid="2097"/>
                                        </p:tgtEl>
                                        <p:attrNameLst>
                                          <p:attrName>fill.on</p:attrName>
                                        </p:attrNameLst>
                                      </p:cBhvr>
                                      <p:to>
                                        <p:strVal val="true"/>
                                      </p:to>
                                    </p:set>
                                    <p:animRot by="120000">
                                      <p:cBhvr>
                                        <p:cTn id="388" dur="200" fill="hold">
                                          <p:stCondLst>
                                            <p:cond delay="0"/>
                                          </p:stCondLst>
                                        </p:cTn>
                                        <p:tgtEl>
                                          <p:spTgt spid="2097"/>
                                        </p:tgtEl>
                                        <p:attrNameLst>
                                          <p:attrName>r</p:attrName>
                                        </p:attrNameLst>
                                      </p:cBhvr>
                                    </p:animRot>
                                    <p:animRot by="-240000">
                                      <p:cBhvr>
                                        <p:cTn id="389" dur="400" fill="hold">
                                          <p:stCondLst>
                                            <p:cond delay="400"/>
                                          </p:stCondLst>
                                        </p:cTn>
                                        <p:tgtEl>
                                          <p:spTgt spid="2097"/>
                                        </p:tgtEl>
                                        <p:attrNameLst>
                                          <p:attrName>r</p:attrName>
                                        </p:attrNameLst>
                                      </p:cBhvr>
                                    </p:animRot>
                                    <p:animRot by="240000">
                                      <p:cBhvr>
                                        <p:cTn id="390" dur="400" fill="hold">
                                          <p:stCondLst>
                                            <p:cond delay="800"/>
                                          </p:stCondLst>
                                        </p:cTn>
                                        <p:tgtEl>
                                          <p:spTgt spid="2097"/>
                                        </p:tgtEl>
                                        <p:attrNameLst>
                                          <p:attrName>r</p:attrName>
                                        </p:attrNameLst>
                                      </p:cBhvr>
                                    </p:animRot>
                                    <p:animRot by="-240000">
                                      <p:cBhvr>
                                        <p:cTn id="391" dur="400" fill="hold">
                                          <p:stCondLst>
                                            <p:cond delay="1200"/>
                                          </p:stCondLst>
                                        </p:cTn>
                                        <p:tgtEl>
                                          <p:spTgt spid="2097"/>
                                        </p:tgtEl>
                                        <p:attrNameLst>
                                          <p:attrName>r</p:attrName>
                                        </p:attrNameLst>
                                      </p:cBhvr>
                                    </p:animRot>
                                    <p:animRot by="120000">
                                      <p:cBhvr>
                                        <p:cTn id="392" dur="400" fill="hold">
                                          <p:stCondLst>
                                            <p:cond delay="1600"/>
                                          </p:stCondLst>
                                        </p:cTn>
                                        <p:tgtEl>
                                          <p:spTgt spid="2097"/>
                                        </p:tgtEl>
                                        <p:attrNameLst>
                                          <p:attrName>r</p:attrName>
                                        </p:attrNameLst>
                                      </p:cBhvr>
                                    </p:animRot>
                                  </p:childTnLst>
                                </p:cTn>
                              </p:par>
                              <p:par>
                                <p:cTn id="393" presetID="32" presetClass="emph" presetSubtype="0" repeatCount="2000" fill="hold" nodeType="withEffect">
                                  <p:stCondLst>
                                    <p:cond delay="0"/>
                                  </p:stCondLst>
                                  <p:childTnLst>
                                    <p:animClr clrSpc="rgb" dir="cw">
                                      <p:cBhvr override="childStyle">
                                        <p:cTn id="394" dur="200" fill="hold"/>
                                        <p:tgtEl>
                                          <p:spTgt spid="2093"/>
                                        </p:tgtEl>
                                        <p:attrNameLst>
                                          <p:attrName>style.color</p:attrName>
                                        </p:attrNameLst>
                                      </p:cBhvr>
                                      <p:to>
                                        <a:schemeClr val="folHlink"/>
                                      </p:to>
                                    </p:animClr>
                                    <p:animClr clrSpc="rgb" dir="cw">
                                      <p:cBhvr>
                                        <p:cTn id="395" dur="200" fill="hold"/>
                                        <p:tgtEl>
                                          <p:spTgt spid="2093"/>
                                        </p:tgtEl>
                                        <p:attrNameLst>
                                          <p:attrName>fillcolor</p:attrName>
                                        </p:attrNameLst>
                                      </p:cBhvr>
                                      <p:to>
                                        <a:schemeClr val="folHlink"/>
                                      </p:to>
                                    </p:animClr>
                                    <p:set>
                                      <p:cBhvr>
                                        <p:cTn id="396" dur="200" fill="hold"/>
                                        <p:tgtEl>
                                          <p:spTgt spid="2093"/>
                                        </p:tgtEl>
                                        <p:attrNameLst>
                                          <p:attrName>fill.type</p:attrName>
                                        </p:attrNameLst>
                                      </p:cBhvr>
                                      <p:to>
                                        <p:strVal val="solid"/>
                                      </p:to>
                                    </p:set>
                                    <p:set>
                                      <p:cBhvr>
                                        <p:cTn id="397" dur="200" fill="hold"/>
                                        <p:tgtEl>
                                          <p:spTgt spid="2093"/>
                                        </p:tgtEl>
                                        <p:attrNameLst>
                                          <p:attrName>fill.on</p:attrName>
                                        </p:attrNameLst>
                                      </p:cBhvr>
                                      <p:to>
                                        <p:strVal val="true"/>
                                      </p:to>
                                    </p:set>
                                    <p:animRot by="120000">
                                      <p:cBhvr>
                                        <p:cTn id="398" dur="200" fill="hold">
                                          <p:stCondLst>
                                            <p:cond delay="0"/>
                                          </p:stCondLst>
                                        </p:cTn>
                                        <p:tgtEl>
                                          <p:spTgt spid="2093"/>
                                        </p:tgtEl>
                                        <p:attrNameLst>
                                          <p:attrName>r</p:attrName>
                                        </p:attrNameLst>
                                      </p:cBhvr>
                                    </p:animRot>
                                    <p:animRot by="-240000">
                                      <p:cBhvr>
                                        <p:cTn id="399" dur="400" fill="hold">
                                          <p:stCondLst>
                                            <p:cond delay="400"/>
                                          </p:stCondLst>
                                        </p:cTn>
                                        <p:tgtEl>
                                          <p:spTgt spid="2093"/>
                                        </p:tgtEl>
                                        <p:attrNameLst>
                                          <p:attrName>r</p:attrName>
                                        </p:attrNameLst>
                                      </p:cBhvr>
                                    </p:animRot>
                                    <p:animRot by="240000">
                                      <p:cBhvr>
                                        <p:cTn id="400" dur="400" fill="hold">
                                          <p:stCondLst>
                                            <p:cond delay="800"/>
                                          </p:stCondLst>
                                        </p:cTn>
                                        <p:tgtEl>
                                          <p:spTgt spid="2093"/>
                                        </p:tgtEl>
                                        <p:attrNameLst>
                                          <p:attrName>r</p:attrName>
                                        </p:attrNameLst>
                                      </p:cBhvr>
                                    </p:animRot>
                                    <p:animRot by="-240000">
                                      <p:cBhvr>
                                        <p:cTn id="401" dur="400" fill="hold">
                                          <p:stCondLst>
                                            <p:cond delay="1200"/>
                                          </p:stCondLst>
                                        </p:cTn>
                                        <p:tgtEl>
                                          <p:spTgt spid="2093"/>
                                        </p:tgtEl>
                                        <p:attrNameLst>
                                          <p:attrName>r</p:attrName>
                                        </p:attrNameLst>
                                      </p:cBhvr>
                                    </p:animRot>
                                    <p:animRot by="120000">
                                      <p:cBhvr>
                                        <p:cTn id="402" dur="400" fill="hold">
                                          <p:stCondLst>
                                            <p:cond delay="1600"/>
                                          </p:stCondLst>
                                        </p:cTn>
                                        <p:tgtEl>
                                          <p:spTgt spid="2093"/>
                                        </p:tgtEl>
                                        <p:attrNameLst>
                                          <p:attrName>r</p:attrName>
                                        </p:attrNameLst>
                                      </p:cBhvr>
                                    </p:animRot>
                                  </p:childTnLst>
                                </p:cTn>
                              </p:par>
                              <p:par>
                                <p:cTn id="403" presetID="32" presetClass="emph" presetSubtype="0" repeatCount="2000" fill="hold" nodeType="withEffect">
                                  <p:stCondLst>
                                    <p:cond delay="0"/>
                                  </p:stCondLst>
                                  <p:childTnLst>
                                    <p:animClr clrSpc="rgb" dir="cw">
                                      <p:cBhvr override="childStyle">
                                        <p:cTn id="404" dur="200" fill="hold"/>
                                        <p:tgtEl>
                                          <p:spTgt spid="2092"/>
                                        </p:tgtEl>
                                        <p:attrNameLst>
                                          <p:attrName>style.color</p:attrName>
                                        </p:attrNameLst>
                                      </p:cBhvr>
                                      <p:to>
                                        <a:schemeClr val="folHlink"/>
                                      </p:to>
                                    </p:animClr>
                                    <p:animClr clrSpc="rgb" dir="cw">
                                      <p:cBhvr>
                                        <p:cTn id="405" dur="200" fill="hold"/>
                                        <p:tgtEl>
                                          <p:spTgt spid="2092"/>
                                        </p:tgtEl>
                                        <p:attrNameLst>
                                          <p:attrName>fillcolor</p:attrName>
                                        </p:attrNameLst>
                                      </p:cBhvr>
                                      <p:to>
                                        <a:schemeClr val="folHlink"/>
                                      </p:to>
                                    </p:animClr>
                                    <p:set>
                                      <p:cBhvr>
                                        <p:cTn id="406" dur="200" fill="hold"/>
                                        <p:tgtEl>
                                          <p:spTgt spid="2092"/>
                                        </p:tgtEl>
                                        <p:attrNameLst>
                                          <p:attrName>fill.type</p:attrName>
                                        </p:attrNameLst>
                                      </p:cBhvr>
                                      <p:to>
                                        <p:strVal val="solid"/>
                                      </p:to>
                                    </p:set>
                                    <p:set>
                                      <p:cBhvr>
                                        <p:cTn id="407" dur="200" fill="hold"/>
                                        <p:tgtEl>
                                          <p:spTgt spid="2092"/>
                                        </p:tgtEl>
                                        <p:attrNameLst>
                                          <p:attrName>fill.on</p:attrName>
                                        </p:attrNameLst>
                                      </p:cBhvr>
                                      <p:to>
                                        <p:strVal val="true"/>
                                      </p:to>
                                    </p:set>
                                    <p:animRot by="120000">
                                      <p:cBhvr>
                                        <p:cTn id="408" dur="200" fill="hold">
                                          <p:stCondLst>
                                            <p:cond delay="0"/>
                                          </p:stCondLst>
                                        </p:cTn>
                                        <p:tgtEl>
                                          <p:spTgt spid="2092"/>
                                        </p:tgtEl>
                                        <p:attrNameLst>
                                          <p:attrName>r</p:attrName>
                                        </p:attrNameLst>
                                      </p:cBhvr>
                                    </p:animRot>
                                    <p:animRot by="-240000">
                                      <p:cBhvr>
                                        <p:cTn id="409" dur="400" fill="hold">
                                          <p:stCondLst>
                                            <p:cond delay="400"/>
                                          </p:stCondLst>
                                        </p:cTn>
                                        <p:tgtEl>
                                          <p:spTgt spid="2092"/>
                                        </p:tgtEl>
                                        <p:attrNameLst>
                                          <p:attrName>r</p:attrName>
                                        </p:attrNameLst>
                                      </p:cBhvr>
                                    </p:animRot>
                                    <p:animRot by="240000">
                                      <p:cBhvr>
                                        <p:cTn id="410" dur="400" fill="hold">
                                          <p:stCondLst>
                                            <p:cond delay="800"/>
                                          </p:stCondLst>
                                        </p:cTn>
                                        <p:tgtEl>
                                          <p:spTgt spid="2092"/>
                                        </p:tgtEl>
                                        <p:attrNameLst>
                                          <p:attrName>r</p:attrName>
                                        </p:attrNameLst>
                                      </p:cBhvr>
                                    </p:animRot>
                                    <p:animRot by="-240000">
                                      <p:cBhvr>
                                        <p:cTn id="411" dur="400" fill="hold">
                                          <p:stCondLst>
                                            <p:cond delay="1200"/>
                                          </p:stCondLst>
                                        </p:cTn>
                                        <p:tgtEl>
                                          <p:spTgt spid="2092"/>
                                        </p:tgtEl>
                                        <p:attrNameLst>
                                          <p:attrName>r</p:attrName>
                                        </p:attrNameLst>
                                      </p:cBhvr>
                                    </p:animRot>
                                    <p:animRot by="120000">
                                      <p:cBhvr>
                                        <p:cTn id="412" dur="400" fill="hold">
                                          <p:stCondLst>
                                            <p:cond delay="1600"/>
                                          </p:stCondLst>
                                        </p:cTn>
                                        <p:tgtEl>
                                          <p:spTgt spid="2092"/>
                                        </p:tgtEl>
                                        <p:attrNameLst>
                                          <p:attrName>r</p:attrName>
                                        </p:attrNameLst>
                                      </p:cBhvr>
                                    </p:animRot>
                                  </p:childTnLst>
                                </p:cTn>
                              </p:par>
                              <p:par>
                                <p:cTn id="413" presetID="32" presetClass="emph" presetSubtype="0" repeatCount="2000" fill="hold" nodeType="withEffect">
                                  <p:stCondLst>
                                    <p:cond delay="0"/>
                                  </p:stCondLst>
                                  <p:childTnLst>
                                    <p:animClr clrSpc="rgb" dir="cw">
                                      <p:cBhvr override="childStyle">
                                        <p:cTn id="414" dur="200" fill="hold"/>
                                        <p:tgtEl>
                                          <p:spTgt spid="2098"/>
                                        </p:tgtEl>
                                        <p:attrNameLst>
                                          <p:attrName>style.color</p:attrName>
                                        </p:attrNameLst>
                                      </p:cBhvr>
                                      <p:to>
                                        <a:schemeClr val="folHlink"/>
                                      </p:to>
                                    </p:animClr>
                                    <p:animClr clrSpc="rgb" dir="cw">
                                      <p:cBhvr>
                                        <p:cTn id="415" dur="200" fill="hold"/>
                                        <p:tgtEl>
                                          <p:spTgt spid="2098"/>
                                        </p:tgtEl>
                                        <p:attrNameLst>
                                          <p:attrName>fillcolor</p:attrName>
                                        </p:attrNameLst>
                                      </p:cBhvr>
                                      <p:to>
                                        <a:schemeClr val="folHlink"/>
                                      </p:to>
                                    </p:animClr>
                                    <p:set>
                                      <p:cBhvr>
                                        <p:cTn id="416" dur="200" fill="hold"/>
                                        <p:tgtEl>
                                          <p:spTgt spid="2098"/>
                                        </p:tgtEl>
                                        <p:attrNameLst>
                                          <p:attrName>fill.type</p:attrName>
                                        </p:attrNameLst>
                                      </p:cBhvr>
                                      <p:to>
                                        <p:strVal val="solid"/>
                                      </p:to>
                                    </p:set>
                                    <p:set>
                                      <p:cBhvr>
                                        <p:cTn id="417" dur="200" fill="hold"/>
                                        <p:tgtEl>
                                          <p:spTgt spid="2098"/>
                                        </p:tgtEl>
                                        <p:attrNameLst>
                                          <p:attrName>fill.on</p:attrName>
                                        </p:attrNameLst>
                                      </p:cBhvr>
                                      <p:to>
                                        <p:strVal val="true"/>
                                      </p:to>
                                    </p:set>
                                    <p:animRot by="120000">
                                      <p:cBhvr>
                                        <p:cTn id="418" dur="200" fill="hold">
                                          <p:stCondLst>
                                            <p:cond delay="0"/>
                                          </p:stCondLst>
                                        </p:cTn>
                                        <p:tgtEl>
                                          <p:spTgt spid="2098"/>
                                        </p:tgtEl>
                                        <p:attrNameLst>
                                          <p:attrName>r</p:attrName>
                                        </p:attrNameLst>
                                      </p:cBhvr>
                                    </p:animRot>
                                    <p:animRot by="-240000">
                                      <p:cBhvr>
                                        <p:cTn id="419" dur="400" fill="hold">
                                          <p:stCondLst>
                                            <p:cond delay="400"/>
                                          </p:stCondLst>
                                        </p:cTn>
                                        <p:tgtEl>
                                          <p:spTgt spid="2098"/>
                                        </p:tgtEl>
                                        <p:attrNameLst>
                                          <p:attrName>r</p:attrName>
                                        </p:attrNameLst>
                                      </p:cBhvr>
                                    </p:animRot>
                                    <p:animRot by="240000">
                                      <p:cBhvr>
                                        <p:cTn id="420" dur="400" fill="hold">
                                          <p:stCondLst>
                                            <p:cond delay="800"/>
                                          </p:stCondLst>
                                        </p:cTn>
                                        <p:tgtEl>
                                          <p:spTgt spid="2098"/>
                                        </p:tgtEl>
                                        <p:attrNameLst>
                                          <p:attrName>r</p:attrName>
                                        </p:attrNameLst>
                                      </p:cBhvr>
                                    </p:animRot>
                                    <p:animRot by="-240000">
                                      <p:cBhvr>
                                        <p:cTn id="421" dur="400" fill="hold">
                                          <p:stCondLst>
                                            <p:cond delay="1200"/>
                                          </p:stCondLst>
                                        </p:cTn>
                                        <p:tgtEl>
                                          <p:spTgt spid="2098"/>
                                        </p:tgtEl>
                                        <p:attrNameLst>
                                          <p:attrName>r</p:attrName>
                                        </p:attrNameLst>
                                      </p:cBhvr>
                                    </p:animRot>
                                    <p:animRot by="120000">
                                      <p:cBhvr>
                                        <p:cTn id="422" dur="400" fill="hold">
                                          <p:stCondLst>
                                            <p:cond delay="1600"/>
                                          </p:stCondLst>
                                        </p:cTn>
                                        <p:tgtEl>
                                          <p:spTgt spid="2098"/>
                                        </p:tgtEl>
                                        <p:attrNameLst>
                                          <p:attrName>r</p:attrName>
                                        </p:attrNameLst>
                                      </p:cBhvr>
                                    </p:animRot>
                                  </p:childTnLst>
                                </p:cTn>
                              </p:par>
                              <p:par>
                                <p:cTn id="423" presetID="32" presetClass="emph" presetSubtype="0" repeatCount="2000" fill="hold" nodeType="withEffect">
                                  <p:stCondLst>
                                    <p:cond delay="0"/>
                                  </p:stCondLst>
                                  <p:childTnLst>
                                    <p:animClr clrSpc="rgb" dir="cw">
                                      <p:cBhvr override="childStyle">
                                        <p:cTn id="424" dur="200" fill="hold"/>
                                        <p:tgtEl>
                                          <p:spTgt spid="2104"/>
                                        </p:tgtEl>
                                        <p:attrNameLst>
                                          <p:attrName>style.color</p:attrName>
                                        </p:attrNameLst>
                                      </p:cBhvr>
                                      <p:to>
                                        <a:schemeClr val="folHlink"/>
                                      </p:to>
                                    </p:animClr>
                                    <p:animClr clrSpc="rgb" dir="cw">
                                      <p:cBhvr>
                                        <p:cTn id="425" dur="200" fill="hold"/>
                                        <p:tgtEl>
                                          <p:spTgt spid="2104"/>
                                        </p:tgtEl>
                                        <p:attrNameLst>
                                          <p:attrName>fillcolor</p:attrName>
                                        </p:attrNameLst>
                                      </p:cBhvr>
                                      <p:to>
                                        <a:schemeClr val="folHlink"/>
                                      </p:to>
                                    </p:animClr>
                                    <p:set>
                                      <p:cBhvr>
                                        <p:cTn id="426" dur="200" fill="hold"/>
                                        <p:tgtEl>
                                          <p:spTgt spid="2104"/>
                                        </p:tgtEl>
                                        <p:attrNameLst>
                                          <p:attrName>fill.type</p:attrName>
                                        </p:attrNameLst>
                                      </p:cBhvr>
                                      <p:to>
                                        <p:strVal val="solid"/>
                                      </p:to>
                                    </p:set>
                                    <p:set>
                                      <p:cBhvr>
                                        <p:cTn id="427" dur="200" fill="hold"/>
                                        <p:tgtEl>
                                          <p:spTgt spid="2104"/>
                                        </p:tgtEl>
                                        <p:attrNameLst>
                                          <p:attrName>fill.on</p:attrName>
                                        </p:attrNameLst>
                                      </p:cBhvr>
                                      <p:to>
                                        <p:strVal val="true"/>
                                      </p:to>
                                    </p:set>
                                    <p:animRot by="120000">
                                      <p:cBhvr>
                                        <p:cTn id="428" dur="200" fill="hold">
                                          <p:stCondLst>
                                            <p:cond delay="0"/>
                                          </p:stCondLst>
                                        </p:cTn>
                                        <p:tgtEl>
                                          <p:spTgt spid="2104"/>
                                        </p:tgtEl>
                                        <p:attrNameLst>
                                          <p:attrName>r</p:attrName>
                                        </p:attrNameLst>
                                      </p:cBhvr>
                                    </p:animRot>
                                    <p:animRot by="-240000">
                                      <p:cBhvr>
                                        <p:cTn id="429" dur="400" fill="hold">
                                          <p:stCondLst>
                                            <p:cond delay="400"/>
                                          </p:stCondLst>
                                        </p:cTn>
                                        <p:tgtEl>
                                          <p:spTgt spid="2104"/>
                                        </p:tgtEl>
                                        <p:attrNameLst>
                                          <p:attrName>r</p:attrName>
                                        </p:attrNameLst>
                                      </p:cBhvr>
                                    </p:animRot>
                                    <p:animRot by="240000">
                                      <p:cBhvr>
                                        <p:cTn id="430" dur="400" fill="hold">
                                          <p:stCondLst>
                                            <p:cond delay="800"/>
                                          </p:stCondLst>
                                        </p:cTn>
                                        <p:tgtEl>
                                          <p:spTgt spid="2104"/>
                                        </p:tgtEl>
                                        <p:attrNameLst>
                                          <p:attrName>r</p:attrName>
                                        </p:attrNameLst>
                                      </p:cBhvr>
                                    </p:animRot>
                                    <p:animRot by="-240000">
                                      <p:cBhvr>
                                        <p:cTn id="431" dur="400" fill="hold">
                                          <p:stCondLst>
                                            <p:cond delay="1200"/>
                                          </p:stCondLst>
                                        </p:cTn>
                                        <p:tgtEl>
                                          <p:spTgt spid="2104"/>
                                        </p:tgtEl>
                                        <p:attrNameLst>
                                          <p:attrName>r</p:attrName>
                                        </p:attrNameLst>
                                      </p:cBhvr>
                                    </p:animRot>
                                    <p:animRot by="120000">
                                      <p:cBhvr>
                                        <p:cTn id="432" dur="400" fill="hold">
                                          <p:stCondLst>
                                            <p:cond delay="1600"/>
                                          </p:stCondLst>
                                        </p:cTn>
                                        <p:tgtEl>
                                          <p:spTgt spid="2104"/>
                                        </p:tgtEl>
                                        <p:attrNameLst>
                                          <p:attrName>r</p:attrName>
                                        </p:attrNameLst>
                                      </p:cBhvr>
                                    </p:animRot>
                                  </p:childTnLst>
                                </p:cTn>
                              </p:par>
                              <p:par>
                                <p:cTn id="433" presetID="32" presetClass="emph" presetSubtype="0" repeatCount="2000" fill="hold" nodeType="withEffect">
                                  <p:stCondLst>
                                    <p:cond delay="0"/>
                                  </p:stCondLst>
                                  <p:childTnLst>
                                    <p:animClr clrSpc="rgb" dir="cw">
                                      <p:cBhvr override="childStyle">
                                        <p:cTn id="434" dur="200" fill="hold"/>
                                        <p:tgtEl>
                                          <p:spTgt spid="2105"/>
                                        </p:tgtEl>
                                        <p:attrNameLst>
                                          <p:attrName>style.color</p:attrName>
                                        </p:attrNameLst>
                                      </p:cBhvr>
                                      <p:to>
                                        <a:schemeClr val="folHlink"/>
                                      </p:to>
                                    </p:animClr>
                                    <p:animClr clrSpc="rgb" dir="cw">
                                      <p:cBhvr>
                                        <p:cTn id="435" dur="200" fill="hold"/>
                                        <p:tgtEl>
                                          <p:spTgt spid="2105"/>
                                        </p:tgtEl>
                                        <p:attrNameLst>
                                          <p:attrName>fillcolor</p:attrName>
                                        </p:attrNameLst>
                                      </p:cBhvr>
                                      <p:to>
                                        <a:schemeClr val="folHlink"/>
                                      </p:to>
                                    </p:animClr>
                                    <p:set>
                                      <p:cBhvr>
                                        <p:cTn id="436" dur="200" fill="hold"/>
                                        <p:tgtEl>
                                          <p:spTgt spid="2105"/>
                                        </p:tgtEl>
                                        <p:attrNameLst>
                                          <p:attrName>fill.type</p:attrName>
                                        </p:attrNameLst>
                                      </p:cBhvr>
                                      <p:to>
                                        <p:strVal val="solid"/>
                                      </p:to>
                                    </p:set>
                                    <p:set>
                                      <p:cBhvr>
                                        <p:cTn id="437" dur="200" fill="hold"/>
                                        <p:tgtEl>
                                          <p:spTgt spid="2105"/>
                                        </p:tgtEl>
                                        <p:attrNameLst>
                                          <p:attrName>fill.on</p:attrName>
                                        </p:attrNameLst>
                                      </p:cBhvr>
                                      <p:to>
                                        <p:strVal val="true"/>
                                      </p:to>
                                    </p:set>
                                    <p:animRot by="120000">
                                      <p:cBhvr>
                                        <p:cTn id="438" dur="200" fill="hold">
                                          <p:stCondLst>
                                            <p:cond delay="0"/>
                                          </p:stCondLst>
                                        </p:cTn>
                                        <p:tgtEl>
                                          <p:spTgt spid="2105"/>
                                        </p:tgtEl>
                                        <p:attrNameLst>
                                          <p:attrName>r</p:attrName>
                                        </p:attrNameLst>
                                      </p:cBhvr>
                                    </p:animRot>
                                    <p:animRot by="-240000">
                                      <p:cBhvr>
                                        <p:cTn id="439" dur="400" fill="hold">
                                          <p:stCondLst>
                                            <p:cond delay="400"/>
                                          </p:stCondLst>
                                        </p:cTn>
                                        <p:tgtEl>
                                          <p:spTgt spid="2105"/>
                                        </p:tgtEl>
                                        <p:attrNameLst>
                                          <p:attrName>r</p:attrName>
                                        </p:attrNameLst>
                                      </p:cBhvr>
                                    </p:animRot>
                                    <p:animRot by="240000">
                                      <p:cBhvr>
                                        <p:cTn id="440" dur="400" fill="hold">
                                          <p:stCondLst>
                                            <p:cond delay="800"/>
                                          </p:stCondLst>
                                        </p:cTn>
                                        <p:tgtEl>
                                          <p:spTgt spid="2105"/>
                                        </p:tgtEl>
                                        <p:attrNameLst>
                                          <p:attrName>r</p:attrName>
                                        </p:attrNameLst>
                                      </p:cBhvr>
                                    </p:animRot>
                                    <p:animRot by="-240000">
                                      <p:cBhvr>
                                        <p:cTn id="441" dur="400" fill="hold">
                                          <p:stCondLst>
                                            <p:cond delay="1200"/>
                                          </p:stCondLst>
                                        </p:cTn>
                                        <p:tgtEl>
                                          <p:spTgt spid="2105"/>
                                        </p:tgtEl>
                                        <p:attrNameLst>
                                          <p:attrName>r</p:attrName>
                                        </p:attrNameLst>
                                      </p:cBhvr>
                                    </p:animRot>
                                    <p:animRot by="120000">
                                      <p:cBhvr>
                                        <p:cTn id="442" dur="400" fill="hold">
                                          <p:stCondLst>
                                            <p:cond delay="1600"/>
                                          </p:stCondLst>
                                        </p:cTn>
                                        <p:tgtEl>
                                          <p:spTgt spid="2105"/>
                                        </p:tgtEl>
                                        <p:attrNameLst>
                                          <p:attrName>r</p:attrName>
                                        </p:attrNameLst>
                                      </p:cBhvr>
                                    </p:animRot>
                                  </p:childTnLst>
                                </p:cTn>
                              </p:par>
                              <p:par>
                                <p:cTn id="443" presetID="0" presetClass="path" presetSubtype="0" accel="50000" decel="50000" fill="hold" nodeType="withEffect">
                                  <p:stCondLst>
                                    <p:cond delay="0"/>
                                  </p:stCondLst>
                                  <p:childTnLst>
                                    <p:animMotion origin="layout" path="M -0.05 -0.17824 L -0.06961 -0.22408 " pathEditMode="relative" rAng="0" ptsTypes="AA">
                                      <p:cBhvr>
                                        <p:cTn id="444" dur="4000" fill="hold"/>
                                        <p:tgtEl>
                                          <p:spTgt spid="2102"/>
                                        </p:tgtEl>
                                        <p:attrNameLst>
                                          <p:attrName>ppt_x</p:attrName>
                                          <p:attrName>ppt_y</p:attrName>
                                        </p:attrNameLst>
                                      </p:cBhvr>
                                      <p:rCtr x="-10" y="-23"/>
                                    </p:animMotion>
                                  </p:childTnLst>
                                </p:cTn>
                              </p:par>
                              <p:par>
                                <p:cTn id="445" presetID="8" presetClass="emph" presetSubtype="0" fill="hold" nodeType="withEffect">
                                  <p:stCondLst>
                                    <p:cond delay="0"/>
                                  </p:stCondLst>
                                  <p:childTnLst>
                                    <p:animRot by="-2700000">
                                      <p:cBhvr>
                                        <p:cTn id="446" dur="4000" fill="hold"/>
                                        <p:tgtEl>
                                          <p:spTgt spid="2102"/>
                                        </p:tgtEl>
                                        <p:attrNameLst>
                                          <p:attrName>r</p:attrName>
                                        </p:attrNameLst>
                                      </p:cBhvr>
                                    </p:animRot>
                                  </p:childTnLst>
                                </p:cTn>
                              </p:par>
                              <p:par>
                                <p:cTn id="447" presetID="0" presetClass="path" presetSubtype="0" accel="50000" decel="50000" fill="hold" nodeType="withEffect">
                                  <p:stCondLst>
                                    <p:cond delay="1000"/>
                                  </p:stCondLst>
                                  <p:childTnLst>
                                    <p:animMotion origin="layout" path="M -1.38889E-6 2.59259E-6 L 0.03872 0.05023 " pathEditMode="relative" rAng="0" ptsTypes="AA">
                                      <p:cBhvr>
                                        <p:cTn id="448" dur="2000" fill="hold"/>
                                        <p:tgtEl>
                                          <p:spTgt spid="2093"/>
                                        </p:tgtEl>
                                        <p:attrNameLst>
                                          <p:attrName>ppt_x</p:attrName>
                                          <p:attrName>ppt_y</p:attrName>
                                        </p:attrNameLst>
                                      </p:cBhvr>
                                      <p:rCtr x="19" y="25"/>
                                    </p:animMotion>
                                  </p:childTnLst>
                                </p:cTn>
                              </p:par>
                              <p:par>
                                <p:cTn id="449" presetID="8" presetClass="emph" presetSubtype="0" fill="hold" nodeType="withEffect">
                                  <p:stCondLst>
                                    <p:cond delay="1000"/>
                                  </p:stCondLst>
                                  <p:childTnLst>
                                    <p:animRot by="-2700000">
                                      <p:cBhvr>
                                        <p:cTn id="450" dur="2000" fill="hold"/>
                                        <p:tgtEl>
                                          <p:spTgt spid="2093"/>
                                        </p:tgtEl>
                                        <p:attrNameLst>
                                          <p:attrName>r</p:attrName>
                                        </p:attrNameLst>
                                      </p:cBhvr>
                                    </p:animRot>
                                  </p:childTnLst>
                                </p:cTn>
                              </p:par>
                            </p:childTnLst>
                          </p:cTn>
                        </p:par>
                        <p:par>
                          <p:cTn id="451" fill="hold">
                            <p:stCondLst>
                              <p:cond delay="12500"/>
                            </p:stCondLst>
                            <p:childTnLst>
                              <p:par>
                                <p:cTn id="452" presetID="10" presetClass="entr" presetSubtype="0" fill="hold" grpId="0" nodeType="afterEffect">
                                  <p:stCondLst>
                                    <p:cond delay="1000"/>
                                  </p:stCondLst>
                                  <p:childTnLst>
                                    <p:set>
                                      <p:cBhvr>
                                        <p:cTn id="453" dur="1" fill="hold">
                                          <p:stCondLst>
                                            <p:cond delay="0"/>
                                          </p:stCondLst>
                                        </p:cTn>
                                        <p:tgtEl>
                                          <p:spTgt spid="2170"/>
                                        </p:tgtEl>
                                        <p:attrNameLst>
                                          <p:attrName>style.visibility</p:attrName>
                                        </p:attrNameLst>
                                      </p:cBhvr>
                                      <p:to>
                                        <p:strVal val="visible"/>
                                      </p:to>
                                    </p:set>
                                    <p:animEffect transition="in" filter="fade">
                                      <p:cBhvr>
                                        <p:cTn id="454" dur="2000"/>
                                        <p:tgtEl>
                                          <p:spTgt spid="2170"/>
                                        </p:tgtEl>
                                      </p:cBhvr>
                                    </p:animEffect>
                                  </p:childTnLst>
                                </p:cTn>
                              </p:par>
                              <p:par>
                                <p:cTn id="455" presetID="10" presetClass="entr" presetSubtype="0" fill="hold" grpId="0" nodeType="withEffect">
                                  <p:stCondLst>
                                    <p:cond delay="1000"/>
                                  </p:stCondLst>
                                  <p:childTnLst>
                                    <p:set>
                                      <p:cBhvr>
                                        <p:cTn id="456" dur="1" fill="hold">
                                          <p:stCondLst>
                                            <p:cond delay="0"/>
                                          </p:stCondLst>
                                        </p:cTn>
                                        <p:tgtEl>
                                          <p:spTgt spid="2171"/>
                                        </p:tgtEl>
                                        <p:attrNameLst>
                                          <p:attrName>style.visibility</p:attrName>
                                        </p:attrNameLst>
                                      </p:cBhvr>
                                      <p:to>
                                        <p:strVal val="visible"/>
                                      </p:to>
                                    </p:set>
                                    <p:animEffect transition="in" filter="fade">
                                      <p:cBhvr>
                                        <p:cTn id="457" dur="2000"/>
                                        <p:tgtEl>
                                          <p:spTgt spid="2171"/>
                                        </p:tgtEl>
                                      </p:cBhvr>
                                    </p:animEffect>
                                  </p:childTnLst>
                                </p:cTn>
                              </p:par>
                              <p:par>
                                <p:cTn id="458" presetID="10" presetClass="entr" presetSubtype="0" fill="hold" grpId="0" nodeType="withEffect">
                                  <p:stCondLst>
                                    <p:cond delay="1000"/>
                                  </p:stCondLst>
                                  <p:childTnLst>
                                    <p:set>
                                      <p:cBhvr>
                                        <p:cTn id="459" dur="1" fill="hold">
                                          <p:stCondLst>
                                            <p:cond delay="0"/>
                                          </p:stCondLst>
                                        </p:cTn>
                                        <p:tgtEl>
                                          <p:spTgt spid="2172"/>
                                        </p:tgtEl>
                                        <p:attrNameLst>
                                          <p:attrName>style.visibility</p:attrName>
                                        </p:attrNameLst>
                                      </p:cBhvr>
                                      <p:to>
                                        <p:strVal val="visible"/>
                                      </p:to>
                                    </p:set>
                                    <p:animEffect transition="in" filter="fade">
                                      <p:cBhvr>
                                        <p:cTn id="460" dur="2000"/>
                                        <p:tgtEl>
                                          <p:spTgt spid="2172"/>
                                        </p:tgtEl>
                                      </p:cBhvr>
                                    </p:animEffect>
                                  </p:childTnLst>
                                </p:cTn>
                              </p:par>
                            </p:childTnLst>
                          </p:cTn>
                        </p:par>
                      </p:childTnLst>
                    </p:cTn>
                  </p:par>
                  <p:par>
                    <p:cTn id="461" fill="hold">
                      <p:stCondLst>
                        <p:cond delay="indefinite"/>
                      </p:stCondLst>
                      <p:childTnLst>
                        <p:par>
                          <p:cTn id="462" fill="hold">
                            <p:stCondLst>
                              <p:cond delay="0"/>
                            </p:stCondLst>
                            <p:childTnLst>
                              <p:par>
                                <p:cTn id="463" presetID="10" presetClass="exit" presetSubtype="0" fill="hold" grpId="1" nodeType="clickEffect">
                                  <p:stCondLst>
                                    <p:cond delay="0"/>
                                  </p:stCondLst>
                                  <p:childTnLst>
                                    <p:animEffect transition="out" filter="fade">
                                      <p:cBhvr>
                                        <p:cTn id="464" dur="2000"/>
                                        <p:tgtEl>
                                          <p:spTgt spid="2172"/>
                                        </p:tgtEl>
                                      </p:cBhvr>
                                    </p:animEffect>
                                    <p:set>
                                      <p:cBhvr>
                                        <p:cTn id="465" dur="1" fill="hold">
                                          <p:stCondLst>
                                            <p:cond delay="1999"/>
                                          </p:stCondLst>
                                        </p:cTn>
                                        <p:tgtEl>
                                          <p:spTgt spid="2172"/>
                                        </p:tgtEl>
                                        <p:attrNameLst>
                                          <p:attrName>style.visibility</p:attrName>
                                        </p:attrNameLst>
                                      </p:cBhvr>
                                      <p:to>
                                        <p:strVal val="hidden"/>
                                      </p:to>
                                    </p:set>
                                  </p:childTnLst>
                                </p:cTn>
                              </p:par>
                              <p:par>
                                <p:cTn id="466" presetID="10" presetClass="exit" presetSubtype="0" fill="hold" grpId="1" nodeType="withEffect">
                                  <p:stCondLst>
                                    <p:cond delay="0"/>
                                  </p:stCondLst>
                                  <p:childTnLst>
                                    <p:animEffect transition="out" filter="fade">
                                      <p:cBhvr>
                                        <p:cTn id="467" dur="2000"/>
                                        <p:tgtEl>
                                          <p:spTgt spid="2170"/>
                                        </p:tgtEl>
                                      </p:cBhvr>
                                    </p:animEffect>
                                    <p:set>
                                      <p:cBhvr>
                                        <p:cTn id="468" dur="1" fill="hold">
                                          <p:stCondLst>
                                            <p:cond delay="1999"/>
                                          </p:stCondLst>
                                        </p:cTn>
                                        <p:tgtEl>
                                          <p:spTgt spid="2170"/>
                                        </p:tgtEl>
                                        <p:attrNameLst>
                                          <p:attrName>style.visibility</p:attrName>
                                        </p:attrNameLst>
                                      </p:cBhvr>
                                      <p:to>
                                        <p:strVal val="hidden"/>
                                      </p:to>
                                    </p:set>
                                  </p:childTnLst>
                                </p:cTn>
                              </p:par>
                              <p:par>
                                <p:cTn id="469" presetID="10" presetClass="exit" presetSubtype="0" fill="hold" grpId="1" nodeType="withEffect">
                                  <p:stCondLst>
                                    <p:cond delay="0"/>
                                  </p:stCondLst>
                                  <p:childTnLst>
                                    <p:animEffect transition="out" filter="fade">
                                      <p:cBhvr>
                                        <p:cTn id="470" dur="2000"/>
                                        <p:tgtEl>
                                          <p:spTgt spid="2171"/>
                                        </p:tgtEl>
                                      </p:cBhvr>
                                    </p:animEffect>
                                    <p:set>
                                      <p:cBhvr>
                                        <p:cTn id="471" dur="1" fill="hold">
                                          <p:stCondLst>
                                            <p:cond delay="1999"/>
                                          </p:stCondLst>
                                        </p:cTn>
                                        <p:tgtEl>
                                          <p:spTgt spid="2171"/>
                                        </p:tgtEl>
                                        <p:attrNameLst>
                                          <p:attrName>style.visibility</p:attrName>
                                        </p:attrNameLst>
                                      </p:cBhvr>
                                      <p:to>
                                        <p:strVal val="hidden"/>
                                      </p:to>
                                    </p:set>
                                  </p:childTnLst>
                                </p:cTn>
                              </p:par>
                              <p:par>
                                <p:cTn id="472" presetID="16" presetClass="exit" presetSubtype="26" fill="hold" grpId="1" nodeType="withEffect">
                                  <p:stCondLst>
                                    <p:cond delay="0"/>
                                  </p:stCondLst>
                                  <p:childTnLst>
                                    <p:animEffect transition="out" filter="barn(inHorizontal)">
                                      <p:cBhvr>
                                        <p:cTn id="473" dur="1000"/>
                                        <p:tgtEl>
                                          <p:spTgt spid="2161"/>
                                        </p:tgtEl>
                                      </p:cBhvr>
                                    </p:animEffect>
                                    <p:set>
                                      <p:cBhvr>
                                        <p:cTn id="474" dur="1" fill="hold">
                                          <p:stCondLst>
                                            <p:cond delay="999"/>
                                          </p:stCondLst>
                                        </p:cTn>
                                        <p:tgtEl>
                                          <p:spTgt spid="2161"/>
                                        </p:tgtEl>
                                        <p:attrNameLst>
                                          <p:attrName>style.visibility</p:attrName>
                                        </p:attrNameLst>
                                      </p:cBhvr>
                                      <p:to>
                                        <p:strVal val="hidden"/>
                                      </p:to>
                                    </p:set>
                                  </p:childTnLst>
                                </p:cTn>
                              </p:par>
                            </p:childTnLst>
                          </p:cTn>
                        </p:par>
                        <p:par>
                          <p:cTn id="475" fill="hold">
                            <p:stCondLst>
                              <p:cond delay="2000"/>
                            </p:stCondLst>
                            <p:childTnLst>
                              <p:par>
                                <p:cTn id="476" presetID="16" presetClass="entr" presetSubtype="26" fill="hold" grpId="0" nodeType="afterEffect">
                                  <p:stCondLst>
                                    <p:cond delay="0"/>
                                  </p:stCondLst>
                                  <p:childTnLst>
                                    <p:set>
                                      <p:cBhvr>
                                        <p:cTn id="477" dur="1" fill="hold">
                                          <p:stCondLst>
                                            <p:cond delay="0"/>
                                          </p:stCondLst>
                                        </p:cTn>
                                        <p:tgtEl>
                                          <p:spTgt spid="2173"/>
                                        </p:tgtEl>
                                        <p:attrNameLst>
                                          <p:attrName>style.visibility</p:attrName>
                                        </p:attrNameLst>
                                      </p:cBhvr>
                                      <p:to>
                                        <p:strVal val="visible"/>
                                      </p:to>
                                    </p:set>
                                    <p:animEffect transition="in" filter="barn(inHorizontal)">
                                      <p:cBhvr>
                                        <p:cTn id="478" dur="1000"/>
                                        <p:tgtEl>
                                          <p:spTgt spid="2173"/>
                                        </p:tgtEl>
                                      </p:cBhvr>
                                    </p:animEffect>
                                  </p:childTnLst>
                                </p:cTn>
                              </p:par>
                            </p:childTnLst>
                          </p:cTn>
                        </p:par>
                      </p:childTnLst>
                    </p:cTn>
                  </p:par>
                  <p:par>
                    <p:cTn id="479" fill="hold">
                      <p:stCondLst>
                        <p:cond delay="indefinite"/>
                      </p:stCondLst>
                      <p:childTnLst>
                        <p:par>
                          <p:cTn id="480" fill="hold">
                            <p:stCondLst>
                              <p:cond delay="0"/>
                            </p:stCondLst>
                            <p:childTnLst>
                              <p:par>
                                <p:cTn id="481" presetID="33" presetClass="emph" presetSubtype="0" fill="remove" nodeType="clickEffect">
                                  <p:stCondLst>
                                    <p:cond delay="0"/>
                                  </p:stCondLst>
                                  <p:childTnLst>
                                    <p:animClr clrSpc="rgb" dir="cw">
                                      <p:cBhvr override="childStyle">
                                        <p:cTn id="482" dur="1000" accel="50000" autoRev="1" fill="hold" tmFilter="0, 0; .33333, 1; 1, 1">
                                          <p:stCondLst>
                                            <p:cond delay="0"/>
                                          </p:stCondLst>
                                        </p:cTn>
                                        <p:tgtEl>
                                          <p:spTgt spid="2096"/>
                                        </p:tgtEl>
                                        <p:attrNameLst>
                                          <p:attrName>style.color</p:attrName>
                                        </p:attrNameLst>
                                      </p:cBhvr>
                                      <p:to>
                                        <a:schemeClr val="folHlink"/>
                                      </p:to>
                                    </p:animClr>
                                    <p:animClr clrSpc="rgb" dir="cw">
                                      <p:cBhvr>
                                        <p:cTn id="483" dur="1000" accel="50000" autoRev="1" fill="hold" tmFilter="0, 0; .33333, 1; 1, 1">
                                          <p:stCondLst>
                                            <p:cond delay="0"/>
                                          </p:stCondLst>
                                        </p:cTn>
                                        <p:tgtEl>
                                          <p:spTgt spid="2096"/>
                                        </p:tgtEl>
                                        <p:attrNameLst>
                                          <p:attrName>fillcolor</p:attrName>
                                        </p:attrNameLst>
                                      </p:cBhvr>
                                      <p:to>
                                        <a:schemeClr val="folHlink"/>
                                      </p:to>
                                    </p:animClr>
                                    <p:set>
                                      <p:cBhvr>
                                        <p:cTn id="484" dur="2000" fill="hold"/>
                                        <p:tgtEl>
                                          <p:spTgt spid="2096"/>
                                        </p:tgtEl>
                                        <p:attrNameLst>
                                          <p:attrName>fill.type</p:attrName>
                                        </p:attrNameLst>
                                      </p:cBhvr>
                                      <p:to>
                                        <p:strVal val="solid"/>
                                      </p:to>
                                    </p:set>
                                    <p:set>
                                      <p:cBhvr>
                                        <p:cTn id="485" dur="2000" fill="hold"/>
                                        <p:tgtEl>
                                          <p:spTgt spid="2096"/>
                                        </p:tgtEl>
                                        <p:attrNameLst>
                                          <p:attrName>fill.on</p:attrName>
                                        </p:attrNameLst>
                                      </p:cBhvr>
                                      <p:to>
                                        <p:strVal val="true"/>
                                      </p:to>
                                    </p:set>
                                    <p:animScale>
                                      <p:cBhvr>
                                        <p:cTn id="486" dur="1000" accel="50000" autoRev="1" fill="hold" tmFilter="0, 0; .33333, 1; 1, 1">
                                          <p:stCondLst>
                                            <p:cond delay="0"/>
                                          </p:stCondLst>
                                        </p:cTn>
                                        <p:tgtEl>
                                          <p:spTgt spid="2096"/>
                                        </p:tgtEl>
                                      </p:cBhvr>
                                      <p:from x="100000" y="100000"/>
                                      <p:to x="100000" y="140000"/>
                                    </p:animScale>
                                  </p:childTnLst>
                                </p:cTn>
                              </p:par>
                              <p:par>
                                <p:cTn id="487" presetID="33" presetClass="emph" presetSubtype="0" fill="remove" nodeType="withEffect">
                                  <p:stCondLst>
                                    <p:cond delay="0"/>
                                  </p:stCondLst>
                                  <p:childTnLst>
                                    <p:animClr clrSpc="rgb" dir="cw">
                                      <p:cBhvr override="childStyle">
                                        <p:cTn id="488" dur="1000" accel="50000" autoRev="1" fill="hold" tmFilter="0, 0; .33333, 1; 1, 1">
                                          <p:stCondLst>
                                            <p:cond delay="0"/>
                                          </p:stCondLst>
                                        </p:cTn>
                                        <p:tgtEl>
                                          <p:spTgt spid="2099"/>
                                        </p:tgtEl>
                                        <p:attrNameLst>
                                          <p:attrName>style.color</p:attrName>
                                        </p:attrNameLst>
                                      </p:cBhvr>
                                      <p:to>
                                        <a:schemeClr val="folHlink"/>
                                      </p:to>
                                    </p:animClr>
                                    <p:animClr clrSpc="rgb" dir="cw">
                                      <p:cBhvr>
                                        <p:cTn id="489" dur="1000" accel="50000" autoRev="1" fill="hold" tmFilter="0, 0; .33333, 1; 1, 1">
                                          <p:stCondLst>
                                            <p:cond delay="0"/>
                                          </p:stCondLst>
                                        </p:cTn>
                                        <p:tgtEl>
                                          <p:spTgt spid="2099"/>
                                        </p:tgtEl>
                                        <p:attrNameLst>
                                          <p:attrName>fillcolor</p:attrName>
                                        </p:attrNameLst>
                                      </p:cBhvr>
                                      <p:to>
                                        <a:schemeClr val="folHlink"/>
                                      </p:to>
                                    </p:animClr>
                                    <p:set>
                                      <p:cBhvr>
                                        <p:cTn id="490" dur="2000" fill="hold"/>
                                        <p:tgtEl>
                                          <p:spTgt spid="2099"/>
                                        </p:tgtEl>
                                        <p:attrNameLst>
                                          <p:attrName>fill.type</p:attrName>
                                        </p:attrNameLst>
                                      </p:cBhvr>
                                      <p:to>
                                        <p:strVal val="solid"/>
                                      </p:to>
                                    </p:set>
                                    <p:set>
                                      <p:cBhvr>
                                        <p:cTn id="491" dur="2000" fill="hold"/>
                                        <p:tgtEl>
                                          <p:spTgt spid="2099"/>
                                        </p:tgtEl>
                                        <p:attrNameLst>
                                          <p:attrName>fill.on</p:attrName>
                                        </p:attrNameLst>
                                      </p:cBhvr>
                                      <p:to>
                                        <p:strVal val="true"/>
                                      </p:to>
                                    </p:set>
                                    <p:animScale>
                                      <p:cBhvr>
                                        <p:cTn id="492" dur="1000" accel="50000" autoRev="1" fill="hold" tmFilter="0, 0; .33333, 1; 1, 1">
                                          <p:stCondLst>
                                            <p:cond delay="0"/>
                                          </p:stCondLst>
                                        </p:cTn>
                                        <p:tgtEl>
                                          <p:spTgt spid="2099"/>
                                        </p:tgtEl>
                                      </p:cBhvr>
                                      <p:from x="100000" y="100000"/>
                                      <p:to x="100000" y="140000"/>
                                    </p:animScale>
                                  </p:childTnLst>
                                </p:cTn>
                              </p:par>
                              <p:par>
                                <p:cTn id="493" presetID="33" presetClass="emph" presetSubtype="0" fill="remove" nodeType="withEffect">
                                  <p:stCondLst>
                                    <p:cond delay="0"/>
                                  </p:stCondLst>
                                  <p:childTnLst>
                                    <p:animClr clrSpc="rgb" dir="cw">
                                      <p:cBhvr override="childStyle">
                                        <p:cTn id="494" dur="1000" accel="50000" autoRev="1" fill="hold" tmFilter="0, 0; .33333, 1; 1, 1">
                                          <p:stCondLst>
                                            <p:cond delay="0"/>
                                          </p:stCondLst>
                                        </p:cTn>
                                        <p:tgtEl>
                                          <p:spTgt spid="2083"/>
                                        </p:tgtEl>
                                        <p:attrNameLst>
                                          <p:attrName>style.color</p:attrName>
                                        </p:attrNameLst>
                                      </p:cBhvr>
                                      <p:to>
                                        <a:schemeClr val="folHlink"/>
                                      </p:to>
                                    </p:animClr>
                                    <p:animClr clrSpc="rgb" dir="cw">
                                      <p:cBhvr>
                                        <p:cTn id="495" dur="1000" accel="50000" autoRev="1" fill="hold" tmFilter="0, 0; .33333, 1; 1, 1">
                                          <p:stCondLst>
                                            <p:cond delay="0"/>
                                          </p:stCondLst>
                                        </p:cTn>
                                        <p:tgtEl>
                                          <p:spTgt spid="2083"/>
                                        </p:tgtEl>
                                        <p:attrNameLst>
                                          <p:attrName>fillcolor</p:attrName>
                                        </p:attrNameLst>
                                      </p:cBhvr>
                                      <p:to>
                                        <a:schemeClr val="folHlink"/>
                                      </p:to>
                                    </p:animClr>
                                    <p:set>
                                      <p:cBhvr>
                                        <p:cTn id="496" dur="2000" fill="hold"/>
                                        <p:tgtEl>
                                          <p:spTgt spid="2083"/>
                                        </p:tgtEl>
                                        <p:attrNameLst>
                                          <p:attrName>fill.type</p:attrName>
                                        </p:attrNameLst>
                                      </p:cBhvr>
                                      <p:to>
                                        <p:strVal val="solid"/>
                                      </p:to>
                                    </p:set>
                                    <p:set>
                                      <p:cBhvr>
                                        <p:cTn id="497" dur="2000" fill="hold"/>
                                        <p:tgtEl>
                                          <p:spTgt spid="2083"/>
                                        </p:tgtEl>
                                        <p:attrNameLst>
                                          <p:attrName>fill.on</p:attrName>
                                        </p:attrNameLst>
                                      </p:cBhvr>
                                      <p:to>
                                        <p:strVal val="true"/>
                                      </p:to>
                                    </p:set>
                                    <p:animScale>
                                      <p:cBhvr>
                                        <p:cTn id="498" dur="1000" accel="50000" autoRev="1" fill="hold" tmFilter="0, 0; .33333, 1; 1, 1">
                                          <p:stCondLst>
                                            <p:cond delay="0"/>
                                          </p:stCondLst>
                                        </p:cTn>
                                        <p:tgtEl>
                                          <p:spTgt spid="2083"/>
                                        </p:tgtEl>
                                      </p:cBhvr>
                                      <p:from x="100000" y="100000"/>
                                      <p:to x="100000" y="140000"/>
                                    </p:animScale>
                                  </p:childTnLst>
                                </p:cTn>
                              </p:par>
                              <p:par>
                                <p:cTn id="499" presetID="33" presetClass="emph" presetSubtype="0" fill="remove" nodeType="withEffect">
                                  <p:stCondLst>
                                    <p:cond delay="0"/>
                                  </p:stCondLst>
                                  <p:childTnLst>
                                    <p:animClr clrSpc="rgb" dir="cw">
                                      <p:cBhvr override="childStyle">
                                        <p:cTn id="500" dur="1000" accel="50000" autoRev="1" fill="hold" tmFilter="0, 0; .33333, 1; 1, 1">
                                          <p:stCondLst>
                                            <p:cond delay="0"/>
                                          </p:stCondLst>
                                        </p:cTn>
                                        <p:tgtEl>
                                          <p:spTgt spid="2095"/>
                                        </p:tgtEl>
                                        <p:attrNameLst>
                                          <p:attrName>style.color</p:attrName>
                                        </p:attrNameLst>
                                      </p:cBhvr>
                                      <p:to>
                                        <a:schemeClr val="folHlink"/>
                                      </p:to>
                                    </p:animClr>
                                    <p:animClr clrSpc="rgb" dir="cw">
                                      <p:cBhvr>
                                        <p:cTn id="501" dur="1000" accel="50000" autoRev="1" fill="hold" tmFilter="0, 0; .33333, 1; 1, 1">
                                          <p:stCondLst>
                                            <p:cond delay="0"/>
                                          </p:stCondLst>
                                        </p:cTn>
                                        <p:tgtEl>
                                          <p:spTgt spid="2095"/>
                                        </p:tgtEl>
                                        <p:attrNameLst>
                                          <p:attrName>fillcolor</p:attrName>
                                        </p:attrNameLst>
                                      </p:cBhvr>
                                      <p:to>
                                        <a:schemeClr val="folHlink"/>
                                      </p:to>
                                    </p:animClr>
                                    <p:set>
                                      <p:cBhvr>
                                        <p:cTn id="502" dur="2000" fill="hold"/>
                                        <p:tgtEl>
                                          <p:spTgt spid="2095"/>
                                        </p:tgtEl>
                                        <p:attrNameLst>
                                          <p:attrName>fill.type</p:attrName>
                                        </p:attrNameLst>
                                      </p:cBhvr>
                                      <p:to>
                                        <p:strVal val="solid"/>
                                      </p:to>
                                    </p:set>
                                    <p:set>
                                      <p:cBhvr>
                                        <p:cTn id="503" dur="2000" fill="hold"/>
                                        <p:tgtEl>
                                          <p:spTgt spid="2095"/>
                                        </p:tgtEl>
                                        <p:attrNameLst>
                                          <p:attrName>fill.on</p:attrName>
                                        </p:attrNameLst>
                                      </p:cBhvr>
                                      <p:to>
                                        <p:strVal val="true"/>
                                      </p:to>
                                    </p:set>
                                    <p:animScale>
                                      <p:cBhvr>
                                        <p:cTn id="504" dur="1000" accel="50000" autoRev="1" fill="hold" tmFilter="0, 0; .33333, 1; 1, 1">
                                          <p:stCondLst>
                                            <p:cond delay="0"/>
                                          </p:stCondLst>
                                        </p:cTn>
                                        <p:tgtEl>
                                          <p:spTgt spid="2095"/>
                                        </p:tgtEl>
                                      </p:cBhvr>
                                      <p:from x="100000" y="100000"/>
                                      <p:to x="100000" y="140000"/>
                                    </p:animScale>
                                  </p:childTnLst>
                                </p:cTn>
                              </p:par>
                              <p:par>
                                <p:cTn id="505" presetID="33" presetClass="emph" presetSubtype="0" fill="remove" nodeType="withEffect">
                                  <p:stCondLst>
                                    <p:cond delay="0"/>
                                  </p:stCondLst>
                                  <p:childTnLst>
                                    <p:animClr clrSpc="rgb" dir="cw">
                                      <p:cBhvr override="childStyle">
                                        <p:cTn id="506" dur="1000" accel="50000" autoRev="1" fill="hold" tmFilter="0, 0; .33333, 1; 1, 1">
                                          <p:stCondLst>
                                            <p:cond delay="0"/>
                                          </p:stCondLst>
                                        </p:cTn>
                                        <p:tgtEl>
                                          <p:spTgt spid="2097"/>
                                        </p:tgtEl>
                                        <p:attrNameLst>
                                          <p:attrName>style.color</p:attrName>
                                        </p:attrNameLst>
                                      </p:cBhvr>
                                      <p:to>
                                        <a:schemeClr val="folHlink"/>
                                      </p:to>
                                    </p:animClr>
                                    <p:animClr clrSpc="rgb" dir="cw">
                                      <p:cBhvr>
                                        <p:cTn id="507" dur="1000" accel="50000" autoRev="1" fill="hold" tmFilter="0, 0; .33333, 1; 1, 1">
                                          <p:stCondLst>
                                            <p:cond delay="0"/>
                                          </p:stCondLst>
                                        </p:cTn>
                                        <p:tgtEl>
                                          <p:spTgt spid="2097"/>
                                        </p:tgtEl>
                                        <p:attrNameLst>
                                          <p:attrName>fillcolor</p:attrName>
                                        </p:attrNameLst>
                                      </p:cBhvr>
                                      <p:to>
                                        <a:schemeClr val="folHlink"/>
                                      </p:to>
                                    </p:animClr>
                                    <p:set>
                                      <p:cBhvr>
                                        <p:cTn id="508" dur="2000" fill="hold"/>
                                        <p:tgtEl>
                                          <p:spTgt spid="2097"/>
                                        </p:tgtEl>
                                        <p:attrNameLst>
                                          <p:attrName>fill.type</p:attrName>
                                        </p:attrNameLst>
                                      </p:cBhvr>
                                      <p:to>
                                        <p:strVal val="solid"/>
                                      </p:to>
                                    </p:set>
                                    <p:set>
                                      <p:cBhvr>
                                        <p:cTn id="509" dur="2000" fill="hold"/>
                                        <p:tgtEl>
                                          <p:spTgt spid="2097"/>
                                        </p:tgtEl>
                                        <p:attrNameLst>
                                          <p:attrName>fill.on</p:attrName>
                                        </p:attrNameLst>
                                      </p:cBhvr>
                                      <p:to>
                                        <p:strVal val="true"/>
                                      </p:to>
                                    </p:set>
                                    <p:animScale>
                                      <p:cBhvr>
                                        <p:cTn id="510" dur="1000" accel="50000" autoRev="1" fill="hold" tmFilter="0, 0; .33333, 1; 1, 1">
                                          <p:stCondLst>
                                            <p:cond delay="0"/>
                                          </p:stCondLst>
                                        </p:cTn>
                                        <p:tgtEl>
                                          <p:spTgt spid="2097"/>
                                        </p:tgtEl>
                                      </p:cBhvr>
                                      <p:from x="100000" y="100000"/>
                                      <p:to x="100000" y="140000"/>
                                    </p:animScale>
                                  </p:childTnLst>
                                </p:cTn>
                              </p:par>
                              <p:par>
                                <p:cTn id="511" presetID="33" presetClass="emph" presetSubtype="0" fill="remove" nodeType="withEffect">
                                  <p:stCondLst>
                                    <p:cond delay="0"/>
                                  </p:stCondLst>
                                  <p:childTnLst>
                                    <p:animClr clrSpc="rgb" dir="cw">
                                      <p:cBhvr override="childStyle">
                                        <p:cTn id="512" dur="1000" accel="50000" autoRev="1" fill="hold" tmFilter="0, 0; .33333, 1; 1, 1">
                                          <p:stCondLst>
                                            <p:cond delay="0"/>
                                          </p:stCondLst>
                                        </p:cTn>
                                        <p:tgtEl>
                                          <p:spTgt spid="2093"/>
                                        </p:tgtEl>
                                        <p:attrNameLst>
                                          <p:attrName>style.color</p:attrName>
                                        </p:attrNameLst>
                                      </p:cBhvr>
                                      <p:to>
                                        <a:schemeClr val="folHlink"/>
                                      </p:to>
                                    </p:animClr>
                                    <p:animClr clrSpc="rgb" dir="cw">
                                      <p:cBhvr>
                                        <p:cTn id="513" dur="1000" accel="50000" autoRev="1" fill="hold" tmFilter="0, 0; .33333, 1; 1, 1">
                                          <p:stCondLst>
                                            <p:cond delay="0"/>
                                          </p:stCondLst>
                                        </p:cTn>
                                        <p:tgtEl>
                                          <p:spTgt spid="2093"/>
                                        </p:tgtEl>
                                        <p:attrNameLst>
                                          <p:attrName>fillcolor</p:attrName>
                                        </p:attrNameLst>
                                      </p:cBhvr>
                                      <p:to>
                                        <a:schemeClr val="folHlink"/>
                                      </p:to>
                                    </p:animClr>
                                    <p:set>
                                      <p:cBhvr>
                                        <p:cTn id="514" dur="2000" fill="hold"/>
                                        <p:tgtEl>
                                          <p:spTgt spid="2093"/>
                                        </p:tgtEl>
                                        <p:attrNameLst>
                                          <p:attrName>fill.type</p:attrName>
                                        </p:attrNameLst>
                                      </p:cBhvr>
                                      <p:to>
                                        <p:strVal val="solid"/>
                                      </p:to>
                                    </p:set>
                                    <p:set>
                                      <p:cBhvr>
                                        <p:cTn id="515" dur="2000" fill="hold"/>
                                        <p:tgtEl>
                                          <p:spTgt spid="2093"/>
                                        </p:tgtEl>
                                        <p:attrNameLst>
                                          <p:attrName>fill.on</p:attrName>
                                        </p:attrNameLst>
                                      </p:cBhvr>
                                      <p:to>
                                        <p:strVal val="true"/>
                                      </p:to>
                                    </p:set>
                                    <p:animScale>
                                      <p:cBhvr>
                                        <p:cTn id="516" dur="1000" accel="50000" autoRev="1" fill="hold" tmFilter="0, 0; .33333, 1; 1, 1">
                                          <p:stCondLst>
                                            <p:cond delay="0"/>
                                          </p:stCondLst>
                                        </p:cTn>
                                        <p:tgtEl>
                                          <p:spTgt spid="2093"/>
                                        </p:tgtEl>
                                      </p:cBhvr>
                                      <p:from x="100000" y="100000"/>
                                      <p:to x="100000" y="140000"/>
                                    </p:animScale>
                                  </p:childTnLst>
                                </p:cTn>
                              </p:par>
                              <p:par>
                                <p:cTn id="517" presetID="33" presetClass="emph" presetSubtype="0" fill="remove" nodeType="withEffect">
                                  <p:stCondLst>
                                    <p:cond delay="0"/>
                                  </p:stCondLst>
                                  <p:childTnLst>
                                    <p:animClr clrSpc="rgb" dir="cw">
                                      <p:cBhvr override="childStyle">
                                        <p:cTn id="518" dur="1000" accel="50000" autoRev="1" fill="hold" tmFilter="0, 0; .33333, 1; 1, 1">
                                          <p:stCondLst>
                                            <p:cond delay="0"/>
                                          </p:stCondLst>
                                        </p:cTn>
                                        <p:tgtEl>
                                          <p:spTgt spid="2094"/>
                                        </p:tgtEl>
                                        <p:attrNameLst>
                                          <p:attrName>style.color</p:attrName>
                                        </p:attrNameLst>
                                      </p:cBhvr>
                                      <p:to>
                                        <a:schemeClr val="folHlink"/>
                                      </p:to>
                                    </p:animClr>
                                    <p:animClr clrSpc="rgb" dir="cw">
                                      <p:cBhvr>
                                        <p:cTn id="519" dur="1000" accel="50000" autoRev="1" fill="hold" tmFilter="0, 0; .33333, 1; 1, 1">
                                          <p:stCondLst>
                                            <p:cond delay="0"/>
                                          </p:stCondLst>
                                        </p:cTn>
                                        <p:tgtEl>
                                          <p:spTgt spid="2094"/>
                                        </p:tgtEl>
                                        <p:attrNameLst>
                                          <p:attrName>fillcolor</p:attrName>
                                        </p:attrNameLst>
                                      </p:cBhvr>
                                      <p:to>
                                        <a:schemeClr val="folHlink"/>
                                      </p:to>
                                    </p:animClr>
                                    <p:set>
                                      <p:cBhvr>
                                        <p:cTn id="520" dur="2000" fill="hold"/>
                                        <p:tgtEl>
                                          <p:spTgt spid="2094"/>
                                        </p:tgtEl>
                                        <p:attrNameLst>
                                          <p:attrName>fill.type</p:attrName>
                                        </p:attrNameLst>
                                      </p:cBhvr>
                                      <p:to>
                                        <p:strVal val="solid"/>
                                      </p:to>
                                    </p:set>
                                    <p:set>
                                      <p:cBhvr>
                                        <p:cTn id="521" dur="2000" fill="hold"/>
                                        <p:tgtEl>
                                          <p:spTgt spid="2094"/>
                                        </p:tgtEl>
                                        <p:attrNameLst>
                                          <p:attrName>fill.on</p:attrName>
                                        </p:attrNameLst>
                                      </p:cBhvr>
                                      <p:to>
                                        <p:strVal val="true"/>
                                      </p:to>
                                    </p:set>
                                    <p:animScale>
                                      <p:cBhvr>
                                        <p:cTn id="522" dur="1000" accel="50000" autoRev="1" fill="hold" tmFilter="0, 0; .33333, 1; 1, 1">
                                          <p:stCondLst>
                                            <p:cond delay="0"/>
                                          </p:stCondLst>
                                        </p:cTn>
                                        <p:tgtEl>
                                          <p:spTgt spid="2094"/>
                                        </p:tgtEl>
                                      </p:cBhvr>
                                      <p:from x="100000" y="100000"/>
                                      <p:to x="100000" y="140000"/>
                                    </p:animScale>
                                  </p:childTnLst>
                                </p:cTn>
                              </p:par>
                              <p:par>
                                <p:cTn id="523" presetID="33" presetClass="emph" presetSubtype="0" fill="remove" nodeType="withEffect">
                                  <p:stCondLst>
                                    <p:cond delay="0"/>
                                  </p:stCondLst>
                                  <p:childTnLst>
                                    <p:animClr clrSpc="rgb" dir="cw">
                                      <p:cBhvr override="childStyle">
                                        <p:cTn id="524" dur="1000" accel="50000" autoRev="1" fill="hold" tmFilter="0, 0; .33333, 1; 1, 1">
                                          <p:stCondLst>
                                            <p:cond delay="0"/>
                                          </p:stCondLst>
                                        </p:cTn>
                                        <p:tgtEl>
                                          <p:spTgt spid="2092"/>
                                        </p:tgtEl>
                                        <p:attrNameLst>
                                          <p:attrName>style.color</p:attrName>
                                        </p:attrNameLst>
                                      </p:cBhvr>
                                      <p:to>
                                        <a:schemeClr val="folHlink"/>
                                      </p:to>
                                    </p:animClr>
                                    <p:animClr clrSpc="rgb" dir="cw">
                                      <p:cBhvr>
                                        <p:cTn id="525" dur="1000" accel="50000" autoRev="1" fill="hold" tmFilter="0, 0; .33333, 1; 1, 1">
                                          <p:stCondLst>
                                            <p:cond delay="0"/>
                                          </p:stCondLst>
                                        </p:cTn>
                                        <p:tgtEl>
                                          <p:spTgt spid="2092"/>
                                        </p:tgtEl>
                                        <p:attrNameLst>
                                          <p:attrName>fillcolor</p:attrName>
                                        </p:attrNameLst>
                                      </p:cBhvr>
                                      <p:to>
                                        <a:schemeClr val="folHlink"/>
                                      </p:to>
                                    </p:animClr>
                                    <p:set>
                                      <p:cBhvr>
                                        <p:cTn id="526" dur="2000" fill="hold"/>
                                        <p:tgtEl>
                                          <p:spTgt spid="2092"/>
                                        </p:tgtEl>
                                        <p:attrNameLst>
                                          <p:attrName>fill.type</p:attrName>
                                        </p:attrNameLst>
                                      </p:cBhvr>
                                      <p:to>
                                        <p:strVal val="solid"/>
                                      </p:to>
                                    </p:set>
                                    <p:set>
                                      <p:cBhvr>
                                        <p:cTn id="527" dur="2000" fill="hold"/>
                                        <p:tgtEl>
                                          <p:spTgt spid="2092"/>
                                        </p:tgtEl>
                                        <p:attrNameLst>
                                          <p:attrName>fill.on</p:attrName>
                                        </p:attrNameLst>
                                      </p:cBhvr>
                                      <p:to>
                                        <p:strVal val="true"/>
                                      </p:to>
                                    </p:set>
                                    <p:animScale>
                                      <p:cBhvr>
                                        <p:cTn id="528" dur="1000" accel="50000" autoRev="1" fill="hold" tmFilter="0, 0; .33333, 1; 1, 1">
                                          <p:stCondLst>
                                            <p:cond delay="0"/>
                                          </p:stCondLst>
                                        </p:cTn>
                                        <p:tgtEl>
                                          <p:spTgt spid="2092"/>
                                        </p:tgtEl>
                                      </p:cBhvr>
                                      <p:from x="100000" y="100000"/>
                                      <p:to x="100000" y="140000"/>
                                    </p:animScale>
                                  </p:childTnLst>
                                </p:cTn>
                              </p:par>
                              <p:par>
                                <p:cTn id="529" presetID="33" presetClass="emph" presetSubtype="0" fill="remove" nodeType="withEffect">
                                  <p:stCondLst>
                                    <p:cond delay="0"/>
                                  </p:stCondLst>
                                  <p:childTnLst>
                                    <p:animClr clrSpc="rgb" dir="cw">
                                      <p:cBhvr override="childStyle">
                                        <p:cTn id="530" dur="1000" accel="50000" autoRev="1" fill="hold" tmFilter="0, 0; .33333, 1; 1, 1">
                                          <p:stCondLst>
                                            <p:cond delay="0"/>
                                          </p:stCondLst>
                                        </p:cTn>
                                        <p:tgtEl>
                                          <p:spTgt spid="2098"/>
                                        </p:tgtEl>
                                        <p:attrNameLst>
                                          <p:attrName>style.color</p:attrName>
                                        </p:attrNameLst>
                                      </p:cBhvr>
                                      <p:to>
                                        <a:schemeClr val="folHlink"/>
                                      </p:to>
                                    </p:animClr>
                                    <p:animClr clrSpc="rgb" dir="cw">
                                      <p:cBhvr>
                                        <p:cTn id="531" dur="1000" accel="50000" autoRev="1" fill="hold" tmFilter="0, 0; .33333, 1; 1, 1">
                                          <p:stCondLst>
                                            <p:cond delay="0"/>
                                          </p:stCondLst>
                                        </p:cTn>
                                        <p:tgtEl>
                                          <p:spTgt spid="2098"/>
                                        </p:tgtEl>
                                        <p:attrNameLst>
                                          <p:attrName>fillcolor</p:attrName>
                                        </p:attrNameLst>
                                      </p:cBhvr>
                                      <p:to>
                                        <a:schemeClr val="folHlink"/>
                                      </p:to>
                                    </p:animClr>
                                    <p:set>
                                      <p:cBhvr>
                                        <p:cTn id="532" dur="2000" fill="hold"/>
                                        <p:tgtEl>
                                          <p:spTgt spid="2098"/>
                                        </p:tgtEl>
                                        <p:attrNameLst>
                                          <p:attrName>fill.type</p:attrName>
                                        </p:attrNameLst>
                                      </p:cBhvr>
                                      <p:to>
                                        <p:strVal val="solid"/>
                                      </p:to>
                                    </p:set>
                                    <p:set>
                                      <p:cBhvr>
                                        <p:cTn id="533" dur="2000" fill="hold"/>
                                        <p:tgtEl>
                                          <p:spTgt spid="2098"/>
                                        </p:tgtEl>
                                        <p:attrNameLst>
                                          <p:attrName>fill.on</p:attrName>
                                        </p:attrNameLst>
                                      </p:cBhvr>
                                      <p:to>
                                        <p:strVal val="true"/>
                                      </p:to>
                                    </p:set>
                                    <p:animScale>
                                      <p:cBhvr>
                                        <p:cTn id="534" dur="1000" accel="50000" autoRev="1" fill="hold" tmFilter="0, 0; .33333, 1; 1, 1">
                                          <p:stCondLst>
                                            <p:cond delay="0"/>
                                          </p:stCondLst>
                                        </p:cTn>
                                        <p:tgtEl>
                                          <p:spTgt spid="2098"/>
                                        </p:tgtEl>
                                      </p:cBhvr>
                                      <p:from x="100000" y="100000"/>
                                      <p:to x="100000" y="140000"/>
                                    </p:animScale>
                                  </p:childTnLst>
                                </p:cTn>
                              </p:par>
                            </p:childTnLst>
                          </p:cTn>
                        </p:par>
                        <p:par>
                          <p:cTn id="535" fill="hold">
                            <p:stCondLst>
                              <p:cond delay="2000"/>
                            </p:stCondLst>
                            <p:childTnLst>
                              <p:par>
                                <p:cTn id="536" presetID="0" presetClass="path" presetSubtype="0" accel="50000" decel="50000" fill="hold" nodeType="afterEffect">
                                  <p:stCondLst>
                                    <p:cond delay="0"/>
                                  </p:stCondLst>
                                  <p:childTnLst>
                                    <p:animMotion origin="layout" path="M 0.03871 0.05023 L 0.08055 0.15046 " pathEditMode="relative" rAng="0" ptsTypes="AA">
                                      <p:cBhvr>
                                        <p:cTn id="537" dur="3000" fill="hold"/>
                                        <p:tgtEl>
                                          <p:spTgt spid="2093"/>
                                        </p:tgtEl>
                                        <p:attrNameLst>
                                          <p:attrName>ppt_x</p:attrName>
                                          <p:attrName>ppt_y</p:attrName>
                                        </p:attrNameLst>
                                      </p:cBhvr>
                                      <p:rCtr x="21" y="50"/>
                                    </p:animMotion>
                                  </p:childTnLst>
                                </p:cTn>
                              </p:par>
                              <p:par>
                                <p:cTn id="538" presetID="0" presetClass="path" presetSubtype="0" accel="50000" decel="50000" fill="hold" nodeType="withEffect">
                                  <p:stCondLst>
                                    <p:cond delay="0"/>
                                  </p:stCondLst>
                                  <p:childTnLst>
                                    <p:animMotion origin="layout" path="M -3.33333E-6 -1.11111E-6 L 0.00539 0.06528 " pathEditMode="relative" rAng="0" ptsTypes="AA">
                                      <p:cBhvr>
                                        <p:cTn id="539" dur="3000" fill="hold"/>
                                        <p:tgtEl>
                                          <p:spTgt spid="2094"/>
                                        </p:tgtEl>
                                        <p:attrNameLst>
                                          <p:attrName>ppt_x</p:attrName>
                                          <p:attrName>ppt_y</p:attrName>
                                        </p:attrNameLst>
                                      </p:cBhvr>
                                      <p:rCtr x="3" y="33"/>
                                    </p:animMotion>
                                  </p:childTnLst>
                                </p:cTn>
                              </p:par>
                              <p:par>
                                <p:cTn id="540" presetID="0" presetClass="path" presetSubtype="0" accel="50000" decel="50000" fill="hold" nodeType="withEffect">
                                  <p:stCondLst>
                                    <p:cond delay="0"/>
                                  </p:stCondLst>
                                  <p:childTnLst>
                                    <p:animMotion origin="layout" path="M -5.83333E-6 -1.48148E-6 C 0.02465 0.0213 0.0493 0.04259 0.05972 0.06667 C 0.07013 0.09074 0.06249 0.13148 0.06249 0.14444 " pathEditMode="relative" ptsTypes="aaA">
                                      <p:cBhvr>
                                        <p:cTn id="541" dur="3000" fill="hold"/>
                                        <p:tgtEl>
                                          <p:spTgt spid="2083"/>
                                        </p:tgtEl>
                                        <p:attrNameLst>
                                          <p:attrName>ppt_x</p:attrName>
                                          <p:attrName>ppt_y</p:attrName>
                                        </p:attrNameLst>
                                      </p:cBhvr>
                                    </p:animMotion>
                                  </p:childTnLst>
                                </p:cTn>
                              </p:par>
                              <p:par>
                                <p:cTn id="542" presetID="0" presetClass="path" presetSubtype="0" accel="50000" decel="50000" fill="hold" nodeType="withEffect">
                                  <p:stCondLst>
                                    <p:cond delay="0"/>
                                  </p:stCondLst>
                                  <p:childTnLst>
                                    <p:animMotion origin="layout" path="M 8.05556E-6 3.7037E-7 L -0.02499 0.05579 " pathEditMode="relative" ptsTypes="AA">
                                      <p:cBhvr>
                                        <p:cTn id="543" dur="3000" fill="hold"/>
                                        <p:tgtEl>
                                          <p:spTgt spid="2095"/>
                                        </p:tgtEl>
                                        <p:attrNameLst>
                                          <p:attrName>ppt_x</p:attrName>
                                          <p:attrName>ppt_y</p:attrName>
                                        </p:attrNameLst>
                                      </p:cBhvr>
                                    </p:animMotion>
                                  </p:childTnLst>
                                </p:cTn>
                              </p:par>
                              <p:par>
                                <p:cTn id="544" presetID="0" presetClass="path" presetSubtype="0" accel="50000" decel="50000" fill="hold" nodeType="withEffect">
                                  <p:stCondLst>
                                    <p:cond delay="0"/>
                                  </p:stCondLst>
                                  <p:childTnLst>
                                    <p:animMotion origin="layout" path="M -3.33333E-6 3.7037E-7 L 0.11355 0.07569 " pathEditMode="relative" rAng="0" ptsTypes="AA">
                                      <p:cBhvr>
                                        <p:cTn id="545" dur="3000" fill="hold"/>
                                        <p:tgtEl>
                                          <p:spTgt spid="2092"/>
                                        </p:tgtEl>
                                        <p:attrNameLst>
                                          <p:attrName>ppt_x</p:attrName>
                                          <p:attrName>ppt_y</p:attrName>
                                        </p:attrNameLst>
                                      </p:cBhvr>
                                      <p:rCtr x="57" y="38"/>
                                    </p:animMotion>
                                  </p:childTnLst>
                                </p:cTn>
                              </p:par>
                              <p:par>
                                <p:cTn id="546" presetID="0" presetClass="path" presetSubtype="0" accel="50000" decel="50000" fill="hold" nodeType="withEffect">
                                  <p:stCondLst>
                                    <p:cond delay="0"/>
                                  </p:stCondLst>
                                  <p:childTnLst>
                                    <p:animMotion origin="layout" path="M 6.66667E-6 -4.81481E-6 L 0.18369 -4.81481E-6 " pathEditMode="relative" ptsTypes="AA">
                                      <p:cBhvr>
                                        <p:cTn id="547" dur="3000" fill="hold"/>
                                        <p:tgtEl>
                                          <p:spTgt spid="2098"/>
                                        </p:tgtEl>
                                        <p:attrNameLst>
                                          <p:attrName>ppt_x</p:attrName>
                                          <p:attrName>ppt_y</p:attrName>
                                        </p:attrNameLst>
                                      </p:cBhvr>
                                    </p:animMotion>
                                  </p:childTnLst>
                                </p:cTn>
                              </p:par>
                              <p:par>
                                <p:cTn id="548" presetID="0" presetClass="path" presetSubtype="0" accel="50000" decel="50000" fill="hold" nodeType="withEffect">
                                  <p:stCondLst>
                                    <p:cond delay="0"/>
                                  </p:stCondLst>
                                  <p:childTnLst>
                                    <p:animMotion origin="layout" path="M 8.88889E-6 2.22222E-6 C 0.02119 -0.0213 0.04254 -0.04237 0.08751 -0.0426 C 0.13247 -0.04283 0.20087 -0.02246 0.26945 -0.00186 " pathEditMode="relative" ptsTypes="aaA">
                                      <p:cBhvr>
                                        <p:cTn id="549" dur="3000" fill="hold"/>
                                        <p:tgtEl>
                                          <p:spTgt spid="2097"/>
                                        </p:tgtEl>
                                        <p:attrNameLst>
                                          <p:attrName>ppt_x</p:attrName>
                                          <p:attrName>ppt_y</p:attrName>
                                        </p:attrNameLst>
                                      </p:cBhvr>
                                    </p:animMotion>
                                  </p:childTnLst>
                                </p:cTn>
                              </p:par>
                              <p:par>
                                <p:cTn id="550" presetID="8" presetClass="emph" presetSubtype="0" fill="hold" nodeType="withEffect">
                                  <p:stCondLst>
                                    <p:cond delay="0"/>
                                  </p:stCondLst>
                                  <p:childTnLst>
                                    <p:animRot by="1200000">
                                      <p:cBhvr>
                                        <p:cTn id="551" dur="3000" fill="hold"/>
                                        <p:tgtEl>
                                          <p:spTgt spid="2092"/>
                                        </p:tgtEl>
                                        <p:attrNameLst>
                                          <p:attrName>r</p:attrName>
                                        </p:attrNameLst>
                                      </p:cBhvr>
                                    </p:animRot>
                                  </p:childTnLst>
                                </p:cTn>
                              </p:par>
                              <p:par>
                                <p:cTn id="552" presetID="8" presetClass="emph" presetSubtype="0" fill="hold" nodeType="withEffect">
                                  <p:stCondLst>
                                    <p:cond delay="0"/>
                                  </p:stCondLst>
                                  <p:childTnLst>
                                    <p:animRot by="-3600000">
                                      <p:cBhvr>
                                        <p:cTn id="553" dur="3000" fill="hold"/>
                                        <p:tgtEl>
                                          <p:spTgt spid="2097"/>
                                        </p:tgtEl>
                                        <p:attrNameLst>
                                          <p:attrName>r</p:attrName>
                                        </p:attrNameLst>
                                      </p:cBhvr>
                                    </p:animRot>
                                  </p:childTnLst>
                                </p:cTn>
                              </p:par>
                              <p:par>
                                <p:cTn id="554" presetID="8" presetClass="emph" presetSubtype="0" fill="hold" nodeType="withEffect">
                                  <p:stCondLst>
                                    <p:cond delay="0"/>
                                  </p:stCondLst>
                                  <p:childTnLst>
                                    <p:animRot by="2700000">
                                      <p:cBhvr>
                                        <p:cTn id="555" dur="3000" fill="hold"/>
                                        <p:tgtEl>
                                          <p:spTgt spid="2093"/>
                                        </p:tgtEl>
                                        <p:attrNameLst>
                                          <p:attrName>r</p:attrName>
                                        </p:attrNameLst>
                                      </p:cBhvr>
                                    </p:animRot>
                                  </p:childTnLst>
                                </p:cTn>
                              </p:par>
                              <p:par>
                                <p:cTn id="556" presetID="0" presetClass="path" presetSubtype="0" accel="50000" decel="50000" fill="hold" nodeType="withEffect">
                                  <p:stCondLst>
                                    <p:cond delay="0"/>
                                  </p:stCondLst>
                                  <p:childTnLst>
                                    <p:animMotion origin="layout" path="M -0.01666 -0.17824 L -0.01666 -0.10024 " pathEditMode="relative" rAng="0" ptsTypes="AA">
                                      <p:cBhvr>
                                        <p:cTn id="557" dur="3500" fill="hold"/>
                                        <p:tgtEl>
                                          <p:spTgt spid="2086"/>
                                        </p:tgtEl>
                                        <p:attrNameLst>
                                          <p:attrName>ppt_x</p:attrName>
                                          <p:attrName>ppt_y</p:attrName>
                                        </p:attrNameLst>
                                      </p:cBhvr>
                                      <p:rCtr x="0" y="39"/>
                                    </p:animMotion>
                                  </p:childTnLst>
                                </p:cTn>
                              </p:par>
                              <p:par>
                                <p:cTn id="558" presetID="0" presetClass="path" presetSubtype="0" accel="50000" decel="50000" fill="hold" nodeType="withEffect">
                                  <p:stCondLst>
                                    <p:cond delay="0"/>
                                  </p:stCondLst>
                                  <p:childTnLst>
                                    <p:animMotion origin="layout" path="M -0.02778 -0.17963 L -0.02778 -0.10163 " pathEditMode="relative" rAng="0" ptsTypes="AA">
                                      <p:cBhvr>
                                        <p:cTn id="559" dur="3500" fill="hold"/>
                                        <p:tgtEl>
                                          <p:spTgt spid="2100"/>
                                        </p:tgtEl>
                                        <p:attrNameLst>
                                          <p:attrName>ppt_x</p:attrName>
                                          <p:attrName>ppt_y</p:attrName>
                                        </p:attrNameLst>
                                      </p:cBhvr>
                                      <p:rCtr x="0" y="39"/>
                                    </p:animMotion>
                                  </p:childTnLst>
                                </p:cTn>
                              </p:par>
                              <p:par>
                                <p:cTn id="560" presetID="0" presetClass="path" presetSubtype="0" accel="50000" decel="50000" fill="hold" nodeType="withEffect">
                                  <p:stCondLst>
                                    <p:cond delay="0"/>
                                  </p:stCondLst>
                                  <p:childTnLst>
                                    <p:animMotion origin="layout" path="M -0.04445 -0.17963 L -0.04445 -0.10162 " pathEditMode="relative" rAng="0" ptsTypes="AA">
                                      <p:cBhvr>
                                        <p:cTn id="561" dur="3500" fill="hold"/>
                                        <p:tgtEl>
                                          <p:spTgt spid="2101"/>
                                        </p:tgtEl>
                                        <p:attrNameLst>
                                          <p:attrName>ppt_x</p:attrName>
                                          <p:attrName>ppt_y</p:attrName>
                                        </p:attrNameLst>
                                      </p:cBhvr>
                                      <p:rCtr x="0" y="39"/>
                                    </p:animMotion>
                                  </p:childTnLst>
                                </p:cTn>
                              </p:par>
                              <p:par>
                                <p:cTn id="562" presetID="0" presetClass="path" presetSubtype="0" accel="50000" decel="50000" fill="hold" nodeType="withEffect">
                                  <p:stCondLst>
                                    <p:cond delay="0"/>
                                  </p:stCondLst>
                                  <p:childTnLst>
                                    <p:animMotion origin="layout" path="M -0.06962 -0.22407 L 0.03056 -0.10162 " pathEditMode="relative" rAng="0" ptsTypes="AA">
                                      <p:cBhvr>
                                        <p:cTn id="563" dur="3500" fill="hold"/>
                                        <p:tgtEl>
                                          <p:spTgt spid="2102"/>
                                        </p:tgtEl>
                                        <p:attrNameLst>
                                          <p:attrName>ppt_x</p:attrName>
                                          <p:attrName>ppt_y</p:attrName>
                                        </p:attrNameLst>
                                      </p:cBhvr>
                                      <p:rCtr x="50" y="61"/>
                                    </p:animMotion>
                                  </p:childTnLst>
                                </p:cTn>
                              </p:par>
                              <p:par>
                                <p:cTn id="564" presetID="8" presetClass="emph" presetSubtype="0" fill="hold" nodeType="withEffect">
                                  <p:stCondLst>
                                    <p:cond delay="0"/>
                                  </p:stCondLst>
                                  <p:childTnLst>
                                    <p:animRot by="900000">
                                      <p:cBhvr>
                                        <p:cTn id="565" dur="3500" fill="hold"/>
                                        <p:tgtEl>
                                          <p:spTgt spid="2102"/>
                                        </p:tgtEl>
                                        <p:attrNameLst>
                                          <p:attrName>r</p:attrName>
                                        </p:attrNameLst>
                                      </p:cBhvr>
                                    </p:animRot>
                                  </p:childTnLst>
                                </p:cTn>
                              </p:par>
                              <p:par>
                                <p:cTn id="566" presetID="0" presetClass="path" presetSubtype="0" accel="50000" decel="50000" fill="hold" nodeType="withEffect">
                                  <p:stCondLst>
                                    <p:cond delay="0"/>
                                  </p:stCondLst>
                                  <p:childTnLst>
                                    <p:animMotion origin="layout" path="M -0.13629 -0.13495 L -0.01944 -0.04606 " pathEditMode="relative" ptsTypes="AA">
                                      <p:cBhvr>
                                        <p:cTn id="567" dur="3500" fill="hold"/>
                                        <p:tgtEl>
                                          <p:spTgt spid="2104"/>
                                        </p:tgtEl>
                                        <p:attrNameLst>
                                          <p:attrName>ppt_x</p:attrName>
                                          <p:attrName>ppt_y</p:attrName>
                                        </p:attrNameLst>
                                      </p:cBhvr>
                                    </p:animMotion>
                                  </p:childTnLst>
                                </p:cTn>
                              </p:par>
                              <p:par>
                                <p:cTn id="568" presetID="0" presetClass="path" presetSubtype="0" accel="50000" decel="50000" fill="hold" nodeType="withEffect">
                                  <p:stCondLst>
                                    <p:cond delay="0"/>
                                  </p:stCondLst>
                                  <p:childTnLst>
                                    <p:animMotion origin="layout" path="M -0.23315 -0.10371 L -0.04114 -0.07037 " pathEditMode="relative" ptsTypes="AA">
                                      <p:cBhvr>
                                        <p:cTn id="569" dur="3500" fill="hold"/>
                                        <p:tgtEl>
                                          <p:spTgt spid="2105"/>
                                        </p:tgtEl>
                                        <p:attrNameLst>
                                          <p:attrName>ppt_x</p:attrName>
                                          <p:attrName>ppt_y</p:attrName>
                                        </p:attrNameLst>
                                      </p:cBhvr>
                                    </p:animMotion>
                                  </p:childTnLst>
                                </p:cTn>
                              </p:par>
                              <p:par>
                                <p:cTn id="570" presetID="0" presetClass="path" presetSubtype="0" accel="50000" decel="50000" fill="hold" nodeType="withEffect">
                                  <p:stCondLst>
                                    <p:cond delay="500"/>
                                  </p:stCondLst>
                                  <p:childTnLst>
                                    <p:animMotion origin="layout" path="M -8.33333E-7 -4.07407E-6 C 0.025 -0.05023 0.05017 -0.10277 0.06528 -0.13333 C 0.08038 -0.16388 0.08524 -0.17291 0.09045 -0.18333 " pathEditMode="relative" rAng="0" ptsTypes="aaa">
                                      <p:cBhvr>
                                        <p:cTn id="571" dur="3000" fill="hold"/>
                                        <p:tgtEl>
                                          <p:spTgt spid="2103"/>
                                        </p:tgtEl>
                                        <p:attrNameLst>
                                          <p:attrName>ppt_x</p:attrName>
                                          <p:attrName>ppt_y</p:attrName>
                                        </p:attrNameLst>
                                      </p:cBhvr>
                                      <p:rCtr x="45" y="-92"/>
                                    </p:animMotion>
                                  </p:childTnLst>
                                </p:cTn>
                              </p:par>
                            </p:childTnLst>
                          </p:cTn>
                        </p:par>
                        <p:par>
                          <p:cTn id="572" fill="hold">
                            <p:stCondLst>
                              <p:cond delay="5500"/>
                            </p:stCondLst>
                            <p:childTnLst>
                              <p:par>
                                <p:cTn id="573" presetID="10" presetClass="entr" presetSubtype="0" fill="hold" grpId="0" nodeType="afterEffect">
                                  <p:stCondLst>
                                    <p:cond delay="1000"/>
                                  </p:stCondLst>
                                  <p:childTnLst>
                                    <p:set>
                                      <p:cBhvr>
                                        <p:cTn id="574" dur="1" fill="hold">
                                          <p:stCondLst>
                                            <p:cond delay="0"/>
                                          </p:stCondLst>
                                        </p:cTn>
                                        <p:tgtEl>
                                          <p:spTgt spid="2176"/>
                                        </p:tgtEl>
                                        <p:attrNameLst>
                                          <p:attrName>style.visibility</p:attrName>
                                        </p:attrNameLst>
                                      </p:cBhvr>
                                      <p:to>
                                        <p:strVal val="visible"/>
                                      </p:to>
                                    </p:set>
                                    <p:animEffect transition="in" filter="fade">
                                      <p:cBhvr>
                                        <p:cTn id="575" dur="2000"/>
                                        <p:tgtEl>
                                          <p:spTgt spid="2176"/>
                                        </p:tgtEl>
                                      </p:cBhvr>
                                    </p:animEffect>
                                  </p:childTnLst>
                                </p:cTn>
                              </p:par>
                              <p:par>
                                <p:cTn id="576" presetID="10" presetClass="entr" presetSubtype="0" fill="hold" grpId="0" nodeType="withEffect">
                                  <p:stCondLst>
                                    <p:cond delay="1000"/>
                                  </p:stCondLst>
                                  <p:childTnLst>
                                    <p:set>
                                      <p:cBhvr>
                                        <p:cTn id="577" dur="1" fill="hold">
                                          <p:stCondLst>
                                            <p:cond delay="0"/>
                                          </p:stCondLst>
                                        </p:cTn>
                                        <p:tgtEl>
                                          <p:spTgt spid="2174"/>
                                        </p:tgtEl>
                                        <p:attrNameLst>
                                          <p:attrName>style.visibility</p:attrName>
                                        </p:attrNameLst>
                                      </p:cBhvr>
                                      <p:to>
                                        <p:strVal val="visible"/>
                                      </p:to>
                                    </p:set>
                                    <p:animEffect transition="in" filter="fade">
                                      <p:cBhvr>
                                        <p:cTn id="578" dur="2000"/>
                                        <p:tgtEl>
                                          <p:spTgt spid="2174"/>
                                        </p:tgtEl>
                                      </p:cBhvr>
                                    </p:animEffect>
                                  </p:childTnLst>
                                </p:cTn>
                              </p:par>
                              <p:par>
                                <p:cTn id="579" presetID="10" presetClass="entr" presetSubtype="0" fill="hold" grpId="0" nodeType="withEffect">
                                  <p:stCondLst>
                                    <p:cond delay="1000"/>
                                  </p:stCondLst>
                                  <p:childTnLst>
                                    <p:set>
                                      <p:cBhvr>
                                        <p:cTn id="580" dur="1" fill="hold">
                                          <p:stCondLst>
                                            <p:cond delay="0"/>
                                          </p:stCondLst>
                                        </p:cTn>
                                        <p:tgtEl>
                                          <p:spTgt spid="2178"/>
                                        </p:tgtEl>
                                        <p:attrNameLst>
                                          <p:attrName>style.visibility</p:attrName>
                                        </p:attrNameLst>
                                      </p:cBhvr>
                                      <p:to>
                                        <p:strVal val="visible"/>
                                      </p:to>
                                    </p:set>
                                    <p:animEffect transition="in" filter="fade">
                                      <p:cBhvr>
                                        <p:cTn id="581" dur="2000"/>
                                        <p:tgtEl>
                                          <p:spTgt spid="2178"/>
                                        </p:tgtEl>
                                      </p:cBhvr>
                                    </p:animEffect>
                                  </p:childTnLst>
                                </p:cTn>
                              </p:par>
                            </p:childTnLst>
                          </p:cTn>
                        </p:par>
                      </p:childTnLst>
                    </p:cTn>
                  </p:par>
                  <p:par>
                    <p:cTn id="582" fill="hold">
                      <p:stCondLst>
                        <p:cond delay="indefinite"/>
                      </p:stCondLst>
                      <p:childTnLst>
                        <p:par>
                          <p:cTn id="583" fill="hold">
                            <p:stCondLst>
                              <p:cond delay="0"/>
                            </p:stCondLst>
                            <p:childTnLst>
                              <p:par>
                                <p:cTn id="584" presetID="10" presetClass="entr" presetSubtype="0" fill="hold" grpId="0" nodeType="clickEffect">
                                  <p:stCondLst>
                                    <p:cond delay="0"/>
                                  </p:stCondLst>
                                  <p:childTnLst>
                                    <p:set>
                                      <p:cBhvr>
                                        <p:cTn id="585" dur="1" fill="hold">
                                          <p:stCondLst>
                                            <p:cond delay="0"/>
                                          </p:stCondLst>
                                        </p:cTn>
                                        <p:tgtEl>
                                          <p:spTgt spid="2177"/>
                                        </p:tgtEl>
                                        <p:attrNameLst>
                                          <p:attrName>style.visibility</p:attrName>
                                        </p:attrNameLst>
                                      </p:cBhvr>
                                      <p:to>
                                        <p:strVal val="visible"/>
                                      </p:to>
                                    </p:set>
                                    <p:animEffect transition="in" filter="fade">
                                      <p:cBhvr>
                                        <p:cTn id="586" dur="2000"/>
                                        <p:tgtEl>
                                          <p:spTgt spid="2177"/>
                                        </p:tgtEl>
                                      </p:cBhvr>
                                    </p:animEffect>
                                  </p:childTnLst>
                                </p:cTn>
                              </p:par>
                              <p:par>
                                <p:cTn id="587" presetID="16" presetClass="exit" presetSubtype="26" fill="hold" grpId="1" nodeType="withEffect">
                                  <p:stCondLst>
                                    <p:cond delay="0"/>
                                  </p:stCondLst>
                                  <p:childTnLst>
                                    <p:animEffect transition="out" filter="barn(inHorizontal)">
                                      <p:cBhvr>
                                        <p:cTn id="588" dur="1000"/>
                                        <p:tgtEl>
                                          <p:spTgt spid="2173"/>
                                        </p:tgtEl>
                                      </p:cBhvr>
                                    </p:animEffect>
                                    <p:set>
                                      <p:cBhvr>
                                        <p:cTn id="589" dur="1" fill="hold">
                                          <p:stCondLst>
                                            <p:cond delay="999"/>
                                          </p:stCondLst>
                                        </p:cTn>
                                        <p:tgtEl>
                                          <p:spTgt spid="2173"/>
                                        </p:tgtEl>
                                        <p:attrNameLst>
                                          <p:attrName>style.visibility</p:attrName>
                                        </p:attrNameLst>
                                      </p:cBhvr>
                                      <p:to>
                                        <p:strVal val="hidden"/>
                                      </p:to>
                                    </p:set>
                                  </p:childTnLst>
                                </p:cTn>
                              </p:par>
                              <p:par>
                                <p:cTn id="590" presetID="10" presetClass="exit" presetSubtype="0" fill="hold" grpId="1" nodeType="withEffect">
                                  <p:stCondLst>
                                    <p:cond delay="0"/>
                                  </p:stCondLst>
                                  <p:childTnLst>
                                    <p:animEffect transition="out" filter="fade">
                                      <p:cBhvr>
                                        <p:cTn id="591" dur="2000"/>
                                        <p:tgtEl>
                                          <p:spTgt spid="2178"/>
                                        </p:tgtEl>
                                      </p:cBhvr>
                                    </p:animEffect>
                                    <p:set>
                                      <p:cBhvr>
                                        <p:cTn id="592" dur="1" fill="hold">
                                          <p:stCondLst>
                                            <p:cond delay="1999"/>
                                          </p:stCondLst>
                                        </p:cTn>
                                        <p:tgtEl>
                                          <p:spTgt spid="2178"/>
                                        </p:tgtEl>
                                        <p:attrNameLst>
                                          <p:attrName>style.visibility</p:attrName>
                                        </p:attrNameLst>
                                      </p:cBhvr>
                                      <p:to>
                                        <p:strVal val="hidden"/>
                                      </p:to>
                                    </p:set>
                                  </p:childTnLst>
                                </p:cTn>
                              </p:par>
                              <p:par>
                                <p:cTn id="593" presetID="10" presetClass="exit" presetSubtype="0" fill="hold" grpId="1" nodeType="withEffect">
                                  <p:stCondLst>
                                    <p:cond delay="0"/>
                                  </p:stCondLst>
                                  <p:childTnLst>
                                    <p:animEffect transition="out" filter="fade">
                                      <p:cBhvr>
                                        <p:cTn id="594" dur="2000"/>
                                        <p:tgtEl>
                                          <p:spTgt spid="2176"/>
                                        </p:tgtEl>
                                      </p:cBhvr>
                                    </p:animEffect>
                                    <p:set>
                                      <p:cBhvr>
                                        <p:cTn id="595" dur="1" fill="hold">
                                          <p:stCondLst>
                                            <p:cond delay="1999"/>
                                          </p:stCondLst>
                                        </p:cTn>
                                        <p:tgtEl>
                                          <p:spTgt spid="2176"/>
                                        </p:tgtEl>
                                        <p:attrNameLst>
                                          <p:attrName>style.visibility</p:attrName>
                                        </p:attrNameLst>
                                      </p:cBhvr>
                                      <p:to>
                                        <p:strVal val="hidden"/>
                                      </p:to>
                                    </p:set>
                                  </p:childTnLst>
                                </p:cTn>
                              </p:par>
                              <p:par>
                                <p:cTn id="596" presetID="10" presetClass="exit" presetSubtype="0" fill="hold" grpId="1" nodeType="withEffect">
                                  <p:stCondLst>
                                    <p:cond delay="0"/>
                                  </p:stCondLst>
                                  <p:childTnLst>
                                    <p:animEffect transition="out" filter="fade">
                                      <p:cBhvr>
                                        <p:cTn id="597" dur="2000"/>
                                        <p:tgtEl>
                                          <p:spTgt spid="2174"/>
                                        </p:tgtEl>
                                      </p:cBhvr>
                                    </p:animEffect>
                                    <p:set>
                                      <p:cBhvr>
                                        <p:cTn id="598" dur="1" fill="hold">
                                          <p:stCondLst>
                                            <p:cond delay="1999"/>
                                          </p:stCondLst>
                                        </p:cTn>
                                        <p:tgtEl>
                                          <p:spTgt spid="217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599" restart="whenNotActive" fill="hold" evtFilter="cancelBubble" nodeType="interactiveSeq">
                <p:stCondLst>
                  <p:cond evt="onClick" delay="0">
                    <p:tgtEl>
                      <p:spTgt spid="2185"/>
                    </p:tgtEl>
                  </p:cond>
                </p:stCondLst>
                <p:endSync evt="end" delay="0">
                  <p:rtn val="all"/>
                </p:endSync>
                <p:childTnLst>
                  <p:par>
                    <p:cTn id="600" fill="hold">
                      <p:stCondLst>
                        <p:cond delay="0"/>
                      </p:stCondLst>
                      <p:childTnLst>
                        <p:par>
                          <p:cTn id="601" fill="hold">
                            <p:stCondLst>
                              <p:cond delay="0"/>
                            </p:stCondLst>
                            <p:childTnLst>
                              <p:par>
                                <p:cTn id="602" presetID="54" presetClass="entr" presetSubtype="0" accel="100000" fill="hold" grpId="0" nodeType="withEffect">
                                  <p:stCondLst>
                                    <p:cond delay="0"/>
                                  </p:stCondLst>
                                  <p:childTnLst>
                                    <p:set>
                                      <p:cBhvr>
                                        <p:cTn id="603" dur="1" fill="hold">
                                          <p:stCondLst>
                                            <p:cond delay="0"/>
                                          </p:stCondLst>
                                        </p:cTn>
                                        <p:tgtEl>
                                          <p:spTgt spid="2186"/>
                                        </p:tgtEl>
                                        <p:attrNameLst>
                                          <p:attrName>style.visibility</p:attrName>
                                        </p:attrNameLst>
                                      </p:cBhvr>
                                      <p:to>
                                        <p:strVal val="visible"/>
                                      </p:to>
                                    </p:set>
                                    <p:anim calcmode="lin" valueType="num">
                                      <p:cBhvr>
                                        <p:cTn id="604" dur="1000" fill="hold"/>
                                        <p:tgtEl>
                                          <p:spTgt spid="2186"/>
                                        </p:tgtEl>
                                        <p:attrNameLst>
                                          <p:attrName>ppt_w</p:attrName>
                                        </p:attrNameLst>
                                      </p:cBhvr>
                                      <p:tavLst>
                                        <p:tav tm="0">
                                          <p:val>
                                            <p:strVal val="#ppt_w*0.05"/>
                                          </p:val>
                                        </p:tav>
                                        <p:tav tm="100000">
                                          <p:val>
                                            <p:strVal val="#ppt_w"/>
                                          </p:val>
                                        </p:tav>
                                      </p:tavLst>
                                    </p:anim>
                                    <p:anim calcmode="lin" valueType="num">
                                      <p:cBhvr>
                                        <p:cTn id="605" dur="1000" fill="hold"/>
                                        <p:tgtEl>
                                          <p:spTgt spid="2186"/>
                                        </p:tgtEl>
                                        <p:attrNameLst>
                                          <p:attrName>ppt_h</p:attrName>
                                        </p:attrNameLst>
                                      </p:cBhvr>
                                      <p:tavLst>
                                        <p:tav tm="0">
                                          <p:val>
                                            <p:strVal val="#ppt_h"/>
                                          </p:val>
                                        </p:tav>
                                        <p:tav tm="100000">
                                          <p:val>
                                            <p:strVal val="#ppt_h"/>
                                          </p:val>
                                        </p:tav>
                                      </p:tavLst>
                                    </p:anim>
                                    <p:anim calcmode="lin" valueType="num">
                                      <p:cBhvr>
                                        <p:cTn id="606" dur="1000" fill="hold"/>
                                        <p:tgtEl>
                                          <p:spTgt spid="2186"/>
                                        </p:tgtEl>
                                        <p:attrNameLst>
                                          <p:attrName>ppt_x</p:attrName>
                                        </p:attrNameLst>
                                      </p:cBhvr>
                                      <p:tavLst>
                                        <p:tav tm="0">
                                          <p:val>
                                            <p:strVal val="#ppt_x-.2"/>
                                          </p:val>
                                        </p:tav>
                                        <p:tav tm="100000">
                                          <p:val>
                                            <p:strVal val="#ppt_x"/>
                                          </p:val>
                                        </p:tav>
                                      </p:tavLst>
                                    </p:anim>
                                    <p:anim calcmode="lin" valueType="num">
                                      <p:cBhvr>
                                        <p:cTn id="607" dur="1000" fill="hold"/>
                                        <p:tgtEl>
                                          <p:spTgt spid="2186"/>
                                        </p:tgtEl>
                                        <p:attrNameLst>
                                          <p:attrName>ppt_y</p:attrName>
                                        </p:attrNameLst>
                                      </p:cBhvr>
                                      <p:tavLst>
                                        <p:tav tm="0">
                                          <p:val>
                                            <p:strVal val="#ppt_y"/>
                                          </p:val>
                                        </p:tav>
                                        <p:tav tm="100000">
                                          <p:val>
                                            <p:strVal val="#ppt_y"/>
                                          </p:val>
                                        </p:tav>
                                      </p:tavLst>
                                    </p:anim>
                                    <p:animEffect transition="in" filter="fade">
                                      <p:cBhvr>
                                        <p:cTn id="608" dur="1000"/>
                                        <p:tgtEl>
                                          <p:spTgt spid="2186"/>
                                        </p:tgtEl>
                                      </p:cBhvr>
                                    </p:animEffect>
                                  </p:childTnLst>
                                </p:cTn>
                              </p:par>
                            </p:childTnLst>
                          </p:cTn>
                        </p:par>
                        <p:par>
                          <p:cTn id="609" fill="hold">
                            <p:stCondLst>
                              <p:cond delay="1000"/>
                            </p:stCondLst>
                            <p:childTnLst>
                              <p:par>
                                <p:cTn id="610" presetID="54" presetClass="exit" presetSubtype="0" decel="100000" fill="hold" grpId="1" nodeType="afterEffect">
                                  <p:stCondLst>
                                    <p:cond delay="3000"/>
                                  </p:stCondLst>
                                  <p:childTnLst>
                                    <p:anim calcmode="lin" valueType="num">
                                      <p:cBhvr>
                                        <p:cTn id="611" dur="1000"/>
                                        <p:tgtEl>
                                          <p:spTgt spid="2186"/>
                                        </p:tgtEl>
                                        <p:attrNameLst>
                                          <p:attrName>ppt_w</p:attrName>
                                        </p:attrNameLst>
                                      </p:cBhvr>
                                      <p:tavLst>
                                        <p:tav tm="0">
                                          <p:val>
                                            <p:strVal val="ppt_w"/>
                                          </p:val>
                                        </p:tav>
                                        <p:tav tm="100000">
                                          <p:val>
                                            <p:strVal val="ppt_w*0.05"/>
                                          </p:val>
                                        </p:tav>
                                      </p:tavLst>
                                    </p:anim>
                                    <p:anim calcmode="lin" valueType="num">
                                      <p:cBhvr>
                                        <p:cTn id="612" dur="1000"/>
                                        <p:tgtEl>
                                          <p:spTgt spid="2186"/>
                                        </p:tgtEl>
                                        <p:attrNameLst>
                                          <p:attrName>ppt_h</p:attrName>
                                        </p:attrNameLst>
                                      </p:cBhvr>
                                      <p:tavLst>
                                        <p:tav tm="0">
                                          <p:val>
                                            <p:strVal val="ppt_h"/>
                                          </p:val>
                                        </p:tav>
                                        <p:tav tm="100000">
                                          <p:val>
                                            <p:strVal val="ppt_h"/>
                                          </p:val>
                                        </p:tav>
                                      </p:tavLst>
                                    </p:anim>
                                    <p:anim calcmode="lin" valueType="num">
                                      <p:cBhvr>
                                        <p:cTn id="613" dur="1000"/>
                                        <p:tgtEl>
                                          <p:spTgt spid="2186"/>
                                        </p:tgtEl>
                                        <p:attrNameLst>
                                          <p:attrName>ppt_x</p:attrName>
                                        </p:attrNameLst>
                                      </p:cBhvr>
                                      <p:tavLst>
                                        <p:tav tm="0">
                                          <p:val>
                                            <p:strVal val="ppt_x"/>
                                          </p:val>
                                        </p:tav>
                                        <p:tav tm="100000">
                                          <p:val>
                                            <p:strVal val="ppt_x-.2"/>
                                          </p:val>
                                        </p:tav>
                                      </p:tavLst>
                                    </p:anim>
                                    <p:anim calcmode="lin" valueType="num">
                                      <p:cBhvr>
                                        <p:cTn id="614" dur="1000"/>
                                        <p:tgtEl>
                                          <p:spTgt spid="2186"/>
                                        </p:tgtEl>
                                        <p:attrNameLst>
                                          <p:attrName>ppt_y</p:attrName>
                                        </p:attrNameLst>
                                      </p:cBhvr>
                                      <p:tavLst>
                                        <p:tav tm="0">
                                          <p:val>
                                            <p:strVal val="ppt_y"/>
                                          </p:val>
                                        </p:tav>
                                        <p:tav tm="100000">
                                          <p:val>
                                            <p:strVal val="ppt_y"/>
                                          </p:val>
                                        </p:tav>
                                      </p:tavLst>
                                    </p:anim>
                                    <p:animEffect transition="out" filter="fade">
                                      <p:cBhvr>
                                        <p:cTn id="615" dur="1000"/>
                                        <p:tgtEl>
                                          <p:spTgt spid="2186"/>
                                        </p:tgtEl>
                                      </p:cBhvr>
                                    </p:animEffect>
                                    <p:set>
                                      <p:cBhvr>
                                        <p:cTn id="616" dur="1" fill="hold">
                                          <p:stCondLst>
                                            <p:cond delay="999"/>
                                          </p:stCondLst>
                                        </p:cTn>
                                        <p:tgtEl>
                                          <p:spTgt spid="2186"/>
                                        </p:tgtEl>
                                        <p:attrNameLst>
                                          <p:attrName>style.visibility</p:attrName>
                                        </p:attrNameLst>
                                      </p:cBhvr>
                                      <p:to>
                                        <p:strVal val="hidden"/>
                                      </p:to>
                                    </p:set>
                                  </p:childTnLst>
                                </p:cTn>
                              </p:par>
                            </p:childTnLst>
                          </p:cTn>
                        </p:par>
                      </p:childTnLst>
                    </p:cTn>
                  </p:par>
                </p:childTnLst>
              </p:cTn>
              <p:nextCondLst>
                <p:cond evt="onClick" delay="0">
                  <p:tgtEl>
                    <p:spTgt spid="2185"/>
                  </p:tgtEl>
                </p:cond>
              </p:nextCondLst>
            </p:seq>
            <p:seq concurrent="1" nextAc="seek">
              <p:cTn id="617" restart="whenNotActive" fill="hold" evtFilter="cancelBubble" nodeType="interactiveSeq">
                <p:stCondLst>
                  <p:cond evt="onClick" delay="0">
                    <p:tgtEl>
                      <p:spTgt spid="2188"/>
                    </p:tgtEl>
                  </p:cond>
                </p:stCondLst>
                <p:endSync evt="end" delay="0">
                  <p:rtn val="all"/>
                </p:endSync>
                <p:childTnLst>
                  <p:par>
                    <p:cTn id="618" fill="hold">
                      <p:stCondLst>
                        <p:cond delay="0"/>
                      </p:stCondLst>
                      <p:childTnLst>
                        <p:par>
                          <p:cTn id="619" fill="hold">
                            <p:stCondLst>
                              <p:cond delay="0"/>
                            </p:stCondLst>
                            <p:childTnLst>
                              <p:par>
                                <p:cTn id="620" presetID="54" presetClass="entr" presetSubtype="0" accel="100000" fill="hold" grpId="0" nodeType="withEffect">
                                  <p:stCondLst>
                                    <p:cond delay="0"/>
                                  </p:stCondLst>
                                  <p:childTnLst>
                                    <p:set>
                                      <p:cBhvr>
                                        <p:cTn id="621" dur="1" fill="hold">
                                          <p:stCondLst>
                                            <p:cond delay="0"/>
                                          </p:stCondLst>
                                        </p:cTn>
                                        <p:tgtEl>
                                          <p:spTgt spid="2187"/>
                                        </p:tgtEl>
                                        <p:attrNameLst>
                                          <p:attrName>style.visibility</p:attrName>
                                        </p:attrNameLst>
                                      </p:cBhvr>
                                      <p:to>
                                        <p:strVal val="visible"/>
                                      </p:to>
                                    </p:set>
                                    <p:anim calcmode="lin" valueType="num">
                                      <p:cBhvr>
                                        <p:cTn id="622" dur="1000" fill="hold"/>
                                        <p:tgtEl>
                                          <p:spTgt spid="2187"/>
                                        </p:tgtEl>
                                        <p:attrNameLst>
                                          <p:attrName>ppt_w</p:attrName>
                                        </p:attrNameLst>
                                      </p:cBhvr>
                                      <p:tavLst>
                                        <p:tav tm="0">
                                          <p:val>
                                            <p:strVal val="#ppt_w*0.05"/>
                                          </p:val>
                                        </p:tav>
                                        <p:tav tm="100000">
                                          <p:val>
                                            <p:strVal val="#ppt_w"/>
                                          </p:val>
                                        </p:tav>
                                      </p:tavLst>
                                    </p:anim>
                                    <p:anim calcmode="lin" valueType="num">
                                      <p:cBhvr>
                                        <p:cTn id="623" dur="1000" fill="hold"/>
                                        <p:tgtEl>
                                          <p:spTgt spid="2187"/>
                                        </p:tgtEl>
                                        <p:attrNameLst>
                                          <p:attrName>ppt_h</p:attrName>
                                        </p:attrNameLst>
                                      </p:cBhvr>
                                      <p:tavLst>
                                        <p:tav tm="0">
                                          <p:val>
                                            <p:strVal val="#ppt_h"/>
                                          </p:val>
                                        </p:tav>
                                        <p:tav tm="100000">
                                          <p:val>
                                            <p:strVal val="#ppt_h"/>
                                          </p:val>
                                        </p:tav>
                                      </p:tavLst>
                                    </p:anim>
                                    <p:anim calcmode="lin" valueType="num">
                                      <p:cBhvr>
                                        <p:cTn id="624" dur="1000" fill="hold"/>
                                        <p:tgtEl>
                                          <p:spTgt spid="2187"/>
                                        </p:tgtEl>
                                        <p:attrNameLst>
                                          <p:attrName>ppt_x</p:attrName>
                                        </p:attrNameLst>
                                      </p:cBhvr>
                                      <p:tavLst>
                                        <p:tav tm="0">
                                          <p:val>
                                            <p:strVal val="#ppt_x-.2"/>
                                          </p:val>
                                        </p:tav>
                                        <p:tav tm="100000">
                                          <p:val>
                                            <p:strVal val="#ppt_x"/>
                                          </p:val>
                                        </p:tav>
                                      </p:tavLst>
                                    </p:anim>
                                    <p:anim calcmode="lin" valueType="num">
                                      <p:cBhvr>
                                        <p:cTn id="625" dur="1000" fill="hold"/>
                                        <p:tgtEl>
                                          <p:spTgt spid="2187"/>
                                        </p:tgtEl>
                                        <p:attrNameLst>
                                          <p:attrName>ppt_y</p:attrName>
                                        </p:attrNameLst>
                                      </p:cBhvr>
                                      <p:tavLst>
                                        <p:tav tm="0">
                                          <p:val>
                                            <p:strVal val="#ppt_y"/>
                                          </p:val>
                                        </p:tav>
                                        <p:tav tm="100000">
                                          <p:val>
                                            <p:strVal val="#ppt_y"/>
                                          </p:val>
                                        </p:tav>
                                      </p:tavLst>
                                    </p:anim>
                                    <p:animEffect transition="in" filter="fade">
                                      <p:cBhvr>
                                        <p:cTn id="626" dur="1000"/>
                                        <p:tgtEl>
                                          <p:spTgt spid="2187"/>
                                        </p:tgtEl>
                                      </p:cBhvr>
                                    </p:animEffect>
                                  </p:childTnLst>
                                </p:cTn>
                              </p:par>
                            </p:childTnLst>
                          </p:cTn>
                        </p:par>
                        <p:par>
                          <p:cTn id="627" fill="hold">
                            <p:stCondLst>
                              <p:cond delay="1000"/>
                            </p:stCondLst>
                            <p:childTnLst>
                              <p:par>
                                <p:cTn id="628" presetID="54" presetClass="exit" presetSubtype="0" decel="100000" fill="hold" grpId="1" nodeType="afterEffect">
                                  <p:stCondLst>
                                    <p:cond delay="3000"/>
                                  </p:stCondLst>
                                  <p:childTnLst>
                                    <p:anim calcmode="lin" valueType="num">
                                      <p:cBhvr>
                                        <p:cTn id="629" dur="1000"/>
                                        <p:tgtEl>
                                          <p:spTgt spid="2187"/>
                                        </p:tgtEl>
                                        <p:attrNameLst>
                                          <p:attrName>ppt_w</p:attrName>
                                        </p:attrNameLst>
                                      </p:cBhvr>
                                      <p:tavLst>
                                        <p:tav tm="0">
                                          <p:val>
                                            <p:strVal val="ppt_w"/>
                                          </p:val>
                                        </p:tav>
                                        <p:tav tm="100000">
                                          <p:val>
                                            <p:strVal val="ppt_w*0.05"/>
                                          </p:val>
                                        </p:tav>
                                      </p:tavLst>
                                    </p:anim>
                                    <p:anim calcmode="lin" valueType="num">
                                      <p:cBhvr>
                                        <p:cTn id="630" dur="1000"/>
                                        <p:tgtEl>
                                          <p:spTgt spid="2187"/>
                                        </p:tgtEl>
                                        <p:attrNameLst>
                                          <p:attrName>ppt_h</p:attrName>
                                        </p:attrNameLst>
                                      </p:cBhvr>
                                      <p:tavLst>
                                        <p:tav tm="0">
                                          <p:val>
                                            <p:strVal val="ppt_h"/>
                                          </p:val>
                                        </p:tav>
                                        <p:tav tm="100000">
                                          <p:val>
                                            <p:strVal val="ppt_h"/>
                                          </p:val>
                                        </p:tav>
                                      </p:tavLst>
                                    </p:anim>
                                    <p:anim calcmode="lin" valueType="num">
                                      <p:cBhvr>
                                        <p:cTn id="631" dur="1000"/>
                                        <p:tgtEl>
                                          <p:spTgt spid="2187"/>
                                        </p:tgtEl>
                                        <p:attrNameLst>
                                          <p:attrName>ppt_x</p:attrName>
                                        </p:attrNameLst>
                                      </p:cBhvr>
                                      <p:tavLst>
                                        <p:tav tm="0">
                                          <p:val>
                                            <p:strVal val="ppt_x"/>
                                          </p:val>
                                        </p:tav>
                                        <p:tav tm="100000">
                                          <p:val>
                                            <p:strVal val="ppt_x-.2"/>
                                          </p:val>
                                        </p:tav>
                                      </p:tavLst>
                                    </p:anim>
                                    <p:anim calcmode="lin" valueType="num">
                                      <p:cBhvr>
                                        <p:cTn id="632" dur="1000"/>
                                        <p:tgtEl>
                                          <p:spTgt spid="2187"/>
                                        </p:tgtEl>
                                        <p:attrNameLst>
                                          <p:attrName>ppt_y</p:attrName>
                                        </p:attrNameLst>
                                      </p:cBhvr>
                                      <p:tavLst>
                                        <p:tav tm="0">
                                          <p:val>
                                            <p:strVal val="ppt_y"/>
                                          </p:val>
                                        </p:tav>
                                        <p:tav tm="100000">
                                          <p:val>
                                            <p:strVal val="ppt_y"/>
                                          </p:val>
                                        </p:tav>
                                      </p:tavLst>
                                    </p:anim>
                                    <p:animEffect transition="out" filter="fade">
                                      <p:cBhvr>
                                        <p:cTn id="633" dur="1000"/>
                                        <p:tgtEl>
                                          <p:spTgt spid="2187"/>
                                        </p:tgtEl>
                                      </p:cBhvr>
                                    </p:animEffect>
                                    <p:set>
                                      <p:cBhvr>
                                        <p:cTn id="634" dur="1" fill="hold">
                                          <p:stCondLst>
                                            <p:cond delay="999"/>
                                          </p:stCondLst>
                                        </p:cTn>
                                        <p:tgtEl>
                                          <p:spTgt spid="2187"/>
                                        </p:tgtEl>
                                        <p:attrNameLst>
                                          <p:attrName>style.visibility</p:attrName>
                                        </p:attrNameLst>
                                      </p:cBhvr>
                                      <p:to>
                                        <p:strVal val="hidden"/>
                                      </p:to>
                                    </p:set>
                                  </p:childTnLst>
                                </p:cTn>
                              </p:par>
                            </p:childTnLst>
                          </p:cTn>
                        </p:par>
                      </p:childTnLst>
                    </p:cTn>
                  </p:par>
                </p:childTnLst>
              </p:cTn>
              <p:nextCondLst>
                <p:cond evt="onClick" delay="0">
                  <p:tgtEl>
                    <p:spTgt spid="2188"/>
                  </p:tgtEl>
                </p:cond>
              </p:nextCondLst>
            </p:seq>
            <p:seq concurrent="1" nextAc="seek">
              <p:cTn id="635" restart="whenNotActive" fill="hold" evtFilter="cancelBubble" nodeType="interactiveSeq">
                <p:stCondLst>
                  <p:cond evt="onClick" delay="0">
                    <p:tgtEl>
                      <p:spTgt spid="2200"/>
                    </p:tgtEl>
                  </p:cond>
                </p:stCondLst>
                <p:endSync evt="end" delay="0">
                  <p:rtn val="all"/>
                </p:endSync>
                <p:childTnLst>
                  <p:par>
                    <p:cTn id="636" fill="hold">
                      <p:stCondLst>
                        <p:cond delay="0"/>
                      </p:stCondLst>
                      <p:childTnLst>
                        <p:par>
                          <p:cTn id="637" fill="hold">
                            <p:stCondLst>
                              <p:cond delay="0"/>
                            </p:stCondLst>
                            <p:childTnLst>
                              <p:par>
                                <p:cTn id="638" presetID="54" presetClass="entr" presetSubtype="0" accel="100000" fill="hold" nodeType="clickEffect">
                                  <p:stCondLst>
                                    <p:cond delay="0"/>
                                  </p:stCondLst>
                                  <p:childTnLst>
                                    <p:set>
                                      <p:cBhvr>
                                        <p:cTn id="639" dur="1" fill="hold">
                                          <p:stCondLst>
                                            <p:cond delay="0"/>
                                          </p:stCondLst>
                                        </p:cTn>
                                        <p:tgtEl>
                                          <p:spTgt spid="2201"/>
                                        </p:tgtEl>
                                        <p:attrNameLst>
                                          <p:attrName>style.visibility</p:attrName>
                                        </p:attrNameLst>
                                      </p:cBhvr>
                                      <p:to>
                                        <p:strVal val="visible"/>
                                      </p:to>
                                    </p:set>
                                    <p:anim calcmode="lin" valueType="num">
                                      <p:cBhvr>
                                        <p:cTn id="640" dur="1000" fill="hold"/>
                                        <p:tgtEl>
                                          <p:spTgt spid="2201"/>
                                        </p:tgtEl>
                                        <p:attrNameLst>
                                          <p:attrName>ppt_w</p:attrName>
                                        </p:attrNameLst>
                                      </p:cBhvr>
                                      <p:tavLst>
                                        <p:tav tm="0">
                                          <p:val>
                                            <p:strVal val="#ppt_w*0.05"/>
                                          </p:val>
                                        </p:tav>
                                        <p:tav tm="100000">
                                          <p:val>
                                            <p:strVal val="#ppt_w"/>
                                          </p:val>
                                        </p:tav>
                                      </p:tavLst>
                                    </p:anim>
                                    <p:anim calcmode="lin" valueType="num">
                                      <p:cBhvr>
                                        <p:cTn id="641" dur="1000" fill="hold"/>
                                        <p:tgtEl>
                                          <p:spTgt spid="2201"/>
                                        </p:tgtEl>
                                        <p:attrNameLst>
                                          <p:attrName>ppt_h</p:attrName>
                                        </p:attrNameLst>
                                      </p:cBhvr>
                                      <p:tavLst>
                                        <p:tav tm="0">
                                          <p:val>
                                            <p:strVal val="#ppt_h"/>
                                          </p:val>
                                        </p:tav>
                                        <p:tav tm="100000">
                                          <p:val>
                                            <p:strVal val="#ppt_h"/>
                                          </p:val>
                                        </p:tav>
                                      </p:tavLst>
                                    </p:anim>
                                    <p:anim calcmode="lin" valueType="num">
                                      <p:cBhvr>
                                        <p:cTn id="642" dur="1000" fill="hold"/>
                                        <p:tgtEl>
                                          <p:spTgt spid="2201"/>
                                        </p:tgtEl>
                                        <p:attrNameLst>
                                          <p:attrName>ppt_x</p:attrName>
                                        </p:attrNameLst>
                                      </p:cBhvr>
                                      <p:tavLst>
                                        <p:tav tm="0">
                                          <p:val>
                                            <p:strVal val="#ppt_x-.2"/>
                                          </p:val>
                                        </p:tav>
                                        <p:tav tm="100000">
                                          <p:val>
                                            <p:strVal val="#ppt_x"/>
                                          </p:val>
                                        </p:tav>
                                      </p:tavLst>
                                    </p:anim>
                                    <p:anim calcmode="lin" valueType="num">
                                      <p:cBhvr>
                                        <p:cTn id="643" dur="1000" fill="hold"/>
                                        <p:tgtEl>
                                          <p:spTgt spid="2201"/>
                                        </p:tgtEl>
                                        <p:attrNameLst>
                                          <p:attrName>ppt_y</p:attrName>
                                        </p:attrNameLst>
                                      </p:cBhvr>
                                      <p:tavLst>
                                        <p:tav tm="0">
                                          <p:val>
                                            <p:strVal val="#ppt_y"/>
                                          </p:val>
                                        </p:tav>
                                        <p:tav tm="100000">
                                          <p:val>
                                            <p:strVal val="#ppt_y"/>
                                          </p:val>
                                        </p:tav>
                                      </p:tavLst>
                                    </p:anim>
                                    <p:animEffect transition="in" filter="fade">
                                      <p:cBhvr>
                                        <p:cTn id="644" dur="1000"/>
                                        <p:tgtEl>
                                          <p:spTgt spid="2201"/>
                                        </p:tgtEl>
                                      </p:cBhvr>
                                    </p:animEffect>
                                  </p:childTnLst>
                                </p:cTn>
                              </p:par>
                            </p:childTnLst>
                          </p:cTn>
                        </p:par>
                        <p:par>
                          <p:cTn id="645" fill="hold">
                            <p:stCondLst>
                              <p:cond delay="1000"/>
                            </p:stCondLst>
                            <p:childTnLst>
                              <p:par>
                                <p:cTn id="646" presetID="54" presetClass="exit" presetSubtype="0" decel="100000" fill="hold" nodeType="afterEffect">
                                  <p:stCondLst>
                                    <p:cond delay="5000"/>
                                  </p:stCondLst>
                                  <p:childTnLst>
                                    <p:anim calcmode="lin" valueType="num">
                                      <p:cBhvr>
                                        <p:cTn id="647" dur="1000"/>
                                        <p:tgtEl>
                                          <p:spTgt spid="2201"/>
                                        </p:tgtEl>
                                        <p:attrNameLst>
                                          <p:attrName>ppt_w</p:attrName>
                                        </p:attrNameLst>
                                      </p:cBhvr>
                                      <p:tavLst>
                                        <p:tav tm="0">
                                          <p:val>
                                            <p:strVal val="ppt_w"/>
                                          </p:val>
                                        </p:tav>
                                        <p:tav tm="100000">
                                          <p:val>
                                            <p:strVal val="ppt_w*0.05"/>
                                          </p:val>
                                        </p:tav>
                                      </p:tavLst>
                                    </p:anim>
                                    <p:anim calcmode="lin" valueType="num">
                                      <p:cBhvr>
                                        <p:cTn id="648" dur="1000"/>
                                        <p:tgtEl>
                                          <p:spTgt spid="2201"/>
                                        </p:tgtEl>
                                        <p:attrNameLst>
                                          <p:attrName>ppt_h</p:attrName>
                                        </p:attrNameLst>
                                      </p:cBhvr>
                                      <p:tavLst>
                                        <p:tav tm="0">
                                          <p:val>
                                            <p:strVal val="ppt_h"/>
                                          </p:val>
                                        </p:tav>
                                        <p:tav tm="100000">
                                          <p:val>
                                            <p:strVal val="ppt_h"/>
                                          </p:val>
                                        </p:tav>
                                      </p:tavLst>
                                    </p:anim>
                                    <p:anim calcmode="lin" valueType="num">
                                      <p:cBhvr>
                                        <p:cTn id="649" dur="1000"/>
                                        <p:tgtEl>
                                          <p:spTgt spid="2201"/>
                                        </p:tgtEl>
                                        <p:attrNameLst>
                                          <p:attrName>ppt_x</p:attrName>
                                        </p:attrNameLst>
                                      </p:cBhvr>
                                      <p:tavLst>
                                        <p:tav tm="0">
                                          <p:val>
                                            <p:strVal val="ppt_x"/>
                                          </p:val>
                                        </p:tav>
                                        <p:tav tm="100000">
                                          <p:val>
                                            <p:strVal val="ppt_x-.2"/>
                                          </p:val>
                                        </p:tav>
                                      </p:tavLst>
                                    </p:anim>
                                    <p:anim calcmode="lin" valueType="num">
                                      <p:cBhvr>
                                        <p:cTn id="650" dur="1000"/>
                                        <p:tgtEl>
                                          <p:spTgt spid="2201"/>
                                        </p:tgtEl>
                                        <p:attrNameLst>
                                          <p:attrName>ppt_y</p:attrName>
                                        </p:attrNameLst>
                                      </p:cBhvr>
                                      <p:tavLst>
                                        <p:tav tm="0">
                                          <p:val>
                                            <p:strVal val="ppt_y"/>
                                          </p:val>
                                        </p:tav>
                                        <p:tav tm="100000">
                                          <p:val>
                                            <p:strVal val="ppt_y"/>
                                          </p:val>
                                        </p:tav>
                                      </p:tavLst>
                                    </p:anim>
                                    <p:animEffect transition="out" filter="fade">
                                      <p:cBhvr>
                                        <p:cTn id="651" dur="1000"/>
                                        <p:tgtEl>
                                          <p:spTgt spid="2201"/>
                                        </p:tgtEl>
                                      </p:cBhvr>
                                    </p:animEffect>
                                    <p:set>
                                      <p:cBhvr>
                                        <p:cTn id="652" dur="1" fill="hold">
                                          <p:stCondLst>
                                            <p:cond delay="999"/>
                                          </p:stCondLst>
                                        </p:cTn>
                                        <p:tgtEl>
                                          <p:spTgt spid="2201"/>
                                        </p:tgtEl>
                                        <p:attrNameLst>
                                          <p:attrName>style.visibility</p:attrName>
                                        </p:attrNameLst>
                                      </p:cBhvr>
                                      <p:to>
                                        <p:strVal val="hidden"/>
                                      </p:to>
                                    </p:set>
                                  </p:childTnLst>
                                </p:cTn>
                              </p:par>
                            </p:childTnLst>
                          </p:cTn>
                        </p:par>
                      </p:childTnLst>
                    </p:cTn>
                  </p:par>
                </p:childTnLst>
              </p:cTn>
              <p:nextCondLst>
                <p:cond evt="onClick" delay="0">
                  <p:tgtEl>
                    <p:spTgt spid="2200"/>
                  </p:tgtEl>
                </p:cond>
              </p:nextCondLst>
            </p:seq>
            <p:seq concurrent="1" nextAc="seek">
              <p:cTn id="653" restart="whenNotActive" fill="hold" evtFilter="cancelBubble" nodeType="interactiveSeq">
                <p:stCondLst>
                  <p:cond evt="onClick" delay="0">
                    <p:tgtEl>
                      <p:spTgt spid="2184"/>
                    </p:tgtEl>
                  </p:cond>
                </p:stCondLst>
                <p:endSync evt="end" delay="0">
                  <p:rtn val="all"/>
                </p:endSync>
                <p:childTnLst>
                  <p:par>
                    <p:cTn id="654" fill="hold">
                      <p:stCondLst>
                        <p:cond delay="0"/>
                      </p:stCondLst>
                      <p:childTnLst>
                        <p:par>
                          <p:cTn id="655" fill="hold">
                            <p:stCondLst>
                              <p:cond delay="0"/>
                            </p:stCondLst>
                            <p:childTnLst>
                              <p:par>
                                <p:cTn id="656" presetID="54" presetClass="entr" presetSubtype="0" accel="100000" fill="hold" grpId="0" nodeType="clickEffect">
                                  <p:stCondLst>
                                    <p:cond delay="0"/>
                                  </p:stCondLst>
                                  <p:childTnLst>
                                    <p:set>
                                      <p:cBhvr>
                                        <p:cTn id="657" dur="1" fill="hold">
                                          <p:stCondLst>
                                            <p:cond delay="0"/>
                                          </p:stCondLst>
                                        </p:cTn>
                                        <p:tgtEl>
                                          <p:spTgt spid="2224"/>
                                        </p:tgtEl>
                                        <p:attrNameLst>
                                          <p:attrName>style.visibility</p:attrName>
                                        </p:attrNameLst>
                                      </p:cBhvr>
                                      <p:to>
                                        <p:strVal val="visible"/>
                                      </p:to>
                                    </p:set>
                                    <p:anim calcmode="lin" valueType="num">
                                      <p:cBhvr>
                                        <p:cTn id="658" dur="1000" fill="hold"/>
                                        <p:tgtEl>
                                          <p:spTgt spid="2224"/>
                                        </p:tgtEl>
                                        <p:attrNameLst>
                                          <p:attrName>ppt_w</p:attrName>
                                        </p:attrNameLst>
                                      </p:cBhvr>
                                      <p:tavLst>
                                        <p:tav tm="0">
                                          <p:val>
                                            <p:strVal val="#ppt_w*0.05"/>
                                          </p:val>
                                        </p:tav>
                                        <p:tav tm="100000">
                                          <p:val>
                                            <p:strVal val="#ppt_w"/>
                                          </p:val>
                                        </p:tav>
                                      </p:tavLst>
                                    </p:anim>
                                    <p:anim calcmode="lin" valueType="num">
                                      <p:cBhvr>
                                        <p:cTn id="659" dur="1000" fill="hold"/>
                                        <p:tgtEl>
                                          <p:spTgt spid="2224"/>
                                        </p:tgtEl>
                                        <p:attrNameLst>
                                          <p:attrName>ppt_h</p:attrName>
                                        </p:attrNameLst>
                                      </p:cBhvr>
                                      <p:tavLst>
                                        <p:tav tm="0">
                                          <p:val>
                                            <p:strVal val="#ppt_h"/>
                                          </p:val>
                                        </p:tav>
                                        <p:tav tm="100000">
                                          <p:val>
                                            <p:strVal val="#ppt_h"/>
                                          </p:val>
                                        </p:tav>
                                      </p:tavLst>
                                    </p:anim>
                                    <p:anim calcmode="lin" valueType="num">
                                      <p:cBhvr>
                                        <p:cTn id="660" dur="1000" fill="hold"/>
                                        <p:tgtEl>
                                          <p:spTgt spid="2224"/>
                                        </p:tgtEl>
                                        <p:attrNameLst>
                                          <p:attrName>ppt_x</p:attrName>
                                        </p:attrNameLst>
                                      </p:cBhvr>
                                      <p:tavLst>
                                        <p:tav tm="0">
                                          <p:val>
                                            <p:strVal val="#ppt_x-.2"/>
                                          </p:val>
                                        </p:tav>
                                        <p:tav tm="100000">
                                          <p:val>
                                            <p:strVal val="#ppt_x"/>
                                          </p:val>
                                        </p:tav>
                                      </p:tavLst>
                                    </p:anim>
                                    <p:anim calcmode="lin" valueType="num">
                                      <p:cBhvr>
                                        <p:cTn id="661" dur="1000" fill="hold"/>
                                        <p:tgtEl>
                                          <p:spTgt spid="2224"/>
                                        </p:tgtEl>
                                        <p:attrNameLst>
                                          <p:attrName>ppt_y</p:attrName>
                                        </p:attrNameLst>
                                      </p:cBhvr>
                                      <p:tavLst>
                                        <p:tav tm="0">
                                          <p:val>
                                            <p:strVal val="#ppt_y"/>
                                          </p:val>
                                        </p:tav>
                                        <p:tav tm="100000">
                                          <p:val>
                                            <p:strVal val="#ppt_y"/>
                                          </p:val>
                                        </p:tav>
                                      </p:tavLst>
                                    </p:anim>
                                    <p:animEffect transition="in" filter="fade">
                                      <p:cBhvr>
                                        <p:cTn id="662" dur="1000"/>
                                        <p:tgtEl>
                                          <p:spTgt spid="2224"/>
                                        </p:tgtEl>
                                      </p:cBhvr>
                                    </p:animEffect>
                                  </p:childTnLst>
                                </p:cTn>
                              </p:par>
                              <p:par>
                                <p:cTn id="663" presetID="54" presetClass="entr" presetSubtype="0" accel="100000" fill="hold" grpId="0" nodeType="withEffect">
                                  <p:stCondLst>
                                    <p:cond delay="0"/>
                                  </p:stCondLst>
                                  <p:childTnLst>
                                    <p:set>
                                      <p:cBhvr>
                                        <p:cTn id="664" dur="1" fill="hold">
                                          <p:stCondLst>
                                            <p:cond delay="0"/>
                                          </p:stCondLst>
                                        </p:cTn>
                                        <p:tgtEl>
                                          <p:spTgt spid="2225"/>
                                        </p:tgtEl>
                                        <p:attrNameLst>
                                          <p:attrName>style.visibility</p:attrName>
                                        </p:attrNameLst>
                                      </p:cBhvr>
                                      <p:to>
                                        <p:strVal val="visible"/>
                                      </p:to>
                                    </p:set>
                                    <p:anim calcmode="lin" valueType="num">
                                      <p:cBhvr>
                                        <p:cTn id="665" dur="1000" fill="hold"/>
                                        <p:tgtEl>
                                          <p:spTgt spid="2225"/>
                                        </p:tgtEl>
                                        <p:attrNameLst>
                                          <p:attrName>ppt_w</p:attrName>
                                        </p:attrNameLst>
                                      </p:cBhvr>
                                      <p:tavLst>
                                        <p:tav tm="0">
                                          <p:val>
                                            <p:strVal val="#ppt_w*0.05"/>
                                          </p:val>
                                        </p:tav>
                                        <p:tav tm="100000">
                                          <p:val>
                                            <p:strVal val="#ppt_w"/>
                                          </p:val>
                                        </p:tav>
                                      </p:tavLst>
                                    </p:anim>
                                    <p:anim calcmode="lin" valueType="num">
                                      <p:cBhvr>
                                        <p:cTn id="666" dur="1000" fill="hold"/>
                                        <p:tgtEl>
                                          <p:spTgt spid="2225"/>
                                        </p:tgtEl>
                                        <p:attrNameLst>
                                          <p:attrName>ppt_h</p:attrName>
                                        </p:attrNameLst>
                                      </p:cBhvr>
                                      <p:tavLst>
                                        <p:tav tm="0">
                                          <p:val>
                                            <p:strVal val="#ppt_h"/>
                                          </p:val>
                                        </p:tav>
                                        <p:tav tm="100000">
                                          <p:val>
                                            <p:strVal val="#ppt_h"/>
                                          </p:val>
                                        </p:tav>
                                      </p:tavLst>
                                    </p:anim>
                                    <p:anim calcmode="lin" valueType="num">
                                      <p:cBhvr>
                                        <p:cTn id="667" dur="1000" fill="hold"/>
                                        <p:tgtEl>
                                          <p:spTgt spid="2225"/>
                                        </p:tgtEl>
                                        <p:attrNameLst>
                                          <p:attrName>ppt_x</p:attrName>
                                        </p:attrNameLst>
                                      </p:cBhvr>
                                      <p:tavLst>
                                        <p:tav tm="0">
                                          <p:val>
                                            <p:strVal val="#ppt_x-.2"/>
                                          </p:val>
                                        </p:tav>
                                        <p:tav tm="100000">
                                          <p:val>
                                            <p:strVal val="#ppt_x"/>
                                          </p:val>
                                        </p:tav>
                                      </p:tavLst>
                                    </p:anim>
                                    <p:anim calcmode="lin" valueType="num">
                                      <p:cBhvr>
                                        <p:cTn id="668" dur="1000" fill="hold"/>
                                        <p:tgtEl>
                                          <p:spTgt spid="2225"/>
                                        </p:tgtEl>
                                        <p:attrNameLst>
                                          <p:attrName>ppt_y</p:attrName>
                                        </p:attrNameLst>
                                      </p:cBhvr>
                                      <p:tavLst>
                                        <p:tav tm="0">
                                          <p:val>
                                            <p:strVal val="#ppt_y"/>
                                          </p:val>
                                        </p:tav>
                                        <p:tav tm="100000">
                                          <p:val>
                                            <p:strVal val="#ppt_y"/>
                                          </p:val>
                                        </p:tav>
                                      </p:tavLst>
                                    </p:anim>
                                    <p:animEffect transition="in" filter="fade">
                                      <p:cBhvr>
                                        <p:cTn id="669" dur="1000"/>
                                        <p:tgtEl>
                                          <p:spTgt spid="2225"/>
                                        </p:tgtEl>
                                      </p:cBhvr>
                                    </p:animEffect>
                                  </p:childTnLst>
                                </p:cTn>
                              </p:par>
                              <p:par>
                                <p:cTn id="670" presetID="54" presetClass="entr" presetSubtype="0" accel="100000" fill="hold" grpId="0" nodeType="withEffect">
                                  <p:stCondLst>
                                    <p:cond delay="0"/>
                                  </p:stCondLst>
                                  <p:childTnLst>
                                    <p:set>
                                      <p:cBhvr>
                                        <p:cTn id="671" dur="1" fill="hold">
                                          <p:stCondLst>
                                            <p:cond delay="0"/>
                                          </p:stCondLst>
                                        </p:cTn>
                                        <p:tgtEl>
                                          <p:spTgt spid="2226"/>
                                        </p:tgtEl>
                                        <p:attrNameLst>
                                          <p:attrName>style.visibility</p:attrName>
                                        </p:attrNameLst>
                                      </p:cBhvr>
                                      <p:to>
                                        <p:strVal val="visible"/>
                                      </p:to>
                                    </p:set>
                                    <p:anim calcmode="lin" valueType="num">
                                      <p:cBhvr>
                                        <p:cTn id="672" dur="1000" fill="hold"/>
                                        <p:tgtEl>
                                          <p:spTgt spid="2226"/>
                                        </p:tgtEl>
                                        <p:attrNameLst>
                                          <p:attrName>ppt_w</p:attrName>
                                        </p:attrNameLst>
                                      </p:cBhvr>
                                      <p:tavLst>
                                        <p:tav tm="0">
                                          <p:val>
                                            <p:strVal val="#ppt_w*0.05"/>
                                          </p:val>
                                        </p:tav>
                                        <p:tav tm="100000">
                                          <p:val>
                                            <p:strVal val="#ppt_w"/>
                                          </p:val>
                                        </p:tav>
                                      </p:tavLst>
                                    </p:anim>
                                    <p:anim calcmode="lin" valueType="num">
                                      <p:cBhvr>
                                        <p:cTn id="673" dur="1000" fill="hold"/>
                                        <p:tgtEl>
                                          <p:spTgt spid="2226"/>
                                        </p:tgtEl>
                                        <p:attrNameLst>
                                          <p:attrName>ppt_h</p:attrName>
                                        </p:attrNameLst>
                                      </p:cBhvr>
                                      <p:tavLst>
                                        <p:tav tm="0">
                                          <p:val>
                                            <p:strVal val="#ppt_h"/>
                                          </p:val>
                                        </p:tav>
                                        <p:tav tm="100000">
                                          <p:val>
                                            <p:strVal val="#ppt_h"/>
                                          </p:val>
                                        </p:tav>
                                      </p:tavLst>
                                    </p:anim>
                                    <p:anim calcmode="lin" valueType="num">
                                      <p:cBhvr>
                                        <p:cTn id="674" dur="1000" fill="hold"/>
                                        <p:tgtEl>
                                          <p:spTgt spid="2226"/>
                                        </p:tgtEl>
                                        <p:attrNameLst>
                                          <p:attrName>ppt_x</p:attrName>
                                        </p:attrNameLst>
                                      </p:cBhvr>
                                      <p:tavLst>
                                        <p:tav tm="0">
                                          <p:val>
                                            <p:strVal val="#ppt_x-.2"/>
                                          </p:val>
                                        </p:tav>
                                        <p:tav tm="100000">
                                          <p:val>
                                            <p:strVal val="#ppt_x"/>
                                          </p:val>
                                        </p:tav>
                                      </p:tavLst>
                                    </p:anim>
                                    <p:anim calcmode="lin" valueType="num">
                                      <p:cBhvr>
                                        <p:cTn id="675" dur="1000" fill="hold"/>
                                        <p:tgtEl>
                                          <p:spTgt spid="2226"/>
                                        </p:tgtEl>
                                        <p:attrNameLst>
                                          <p:attrName>ppt_y</p:attrName>
                                        </p:attrNameLst>
                                      </p:cBhvr>
                                      <p:tavLst>
                                        <p:tav tm="0">
                                          <p:val>
                                            <p:strVal val="#ppt_y"/>
                                          </p:val>
                                        </p:tav>
                                        <p:tav tm="100000">
                                          <p:val>
                                            <p:strVal val="#ppt_y"/>
                                          </p:val>
                                        </p:tav>
                                      </p:tavLst>
                                    </p:anim>
                                    <p:animEffect transition="in" filter="fade">
                                      <p:cBhvr>
                                        <p:cTn id="676" dur="1000"/>
                                        <p:tgtEl>
                                          <p:spTgt spid="2226"/>
                                        </p:tgtEl>
                                      </p:cBhvr>
                                    </p:animEffect>
                                  </p:childTnLst>
                                </p:cTn>
                              </p:par>
                              <p:par>
                                <p:cTn id="677" presetID="54" presetClass="entr" presetSubtype="0" accel="100000" fill="hold" grpId="0" nodeType="withEffect">
                                  <p:stCondLst>
                                    <p:cond delay="0"/>
                                  </p:stCondLst>
                                  <p:childTnLst>
                                    <p:set>
                                      <p:cBhvr>
                                        <p:cTn id="678" dur="1" fill="hold">
                                          <p:stCondLst>
                                            <p:cond delay="0"/>
                                          </p:stCondLst>
                                        </p:cTn>
                                        <p:tgtEl>
                                          <p:spTgt spid="2227"/>
                                        </p:tgtEl>
                                        <p:attrNameLst>
                                          <p:attrName>style.visibility</p:attrName>
                                        </p:attrNameLst>
                                      </p:cBhvr>
                                      <p:to>
                                        <p:strVal val="visible"/>
                                      </p:to>
                                    </p:set>
                                    <p:anim calcmode="lin" valueType="num">
                                      <p:cBhvr>
                                        <p:cTn id="679" dur="1000" fill="hold"/>
                                        <p:tgtEl>
                                          <p:spTgt spid="2227"/>
                                        </p:tgtEl>
                                        <p:attrNameLst>
                                          <p:attrName>ppt_w</p:attrName>
                                        </p:attrNameLst>
                                      </p:cBhvr>
                                      <p:tavLst>
                                        <p:tav tm="0">
                                          <p:val>
                                            <p:strVal val="#ppt_w*0.05"/>
                                          </p:val>
                                        </p:tav>
                                        <p:tav tm="100000">
                                          <p:val>
                                            <p:strVal val="#ppt_w"/>
                                          </p:val>
                                        </p:tav>
                                      </p:tavLst>
                                    </p:anim>
                                    <p:anim calcmode="lin" valueType="num">
                                      <p:cBhvr>
                                        <p:cTn id="680" dur="1000" fill="hold"/>
                                        <p:tgtEl>
                                          <p:spTgt spid="2227"/>
                                        </p:tgtEl>
                                        <p:attrNameLst>
                                          <p:attrName>ppt_h</p:attrName>
                                        </p:attrNameLst>
                                      </p:cBhvr>
                                      <p:tavLst>
                                        <p:tav tm="0">
                                          <p:val>
                                            <p:strVal val="#ppt_h"/>
                                          </p:val>
                                        </p:tav>
                                        <p:tav tm="100000">
                                          <p:val>
                                            <p:strVal val="#ppt_h"/>
                                          </p:val>
                                        </p:tav>
                                      </p:tavLst>
                                    </p:anim>
                                    <p:anim calcmode="lin" valueType="num">
                                      <p:cBhvr>
                                        <p:cTn id="681" dur="1000" fill="hold"/>
                                        <p:tgtEl>
                                          <p:spTgt spid="2227"/>
                                        </p:tgtEl>
                                        <p:attrNameLst>
                                          <p:attrName>ppt_x</p:attrName>
                                        </p:attrNameLst>
                                      </p:cBhvr>
                                      <p:tavLst>
                                        <p:tav tm="0">
                                          <p:val>
                                            <p:strVal val="#ppt_x-.2"/>
                                          </p:val>
                                        </p:tav>
                                        <p:tav tm="100000">
                                          <p:val>
                                            <p:strVal val="#ppt_x"/>
                                          </p:val>
                                        </p:tav>
                                      </p:tavLst>
                                    </p:anim>
                                    <p:anim calcmode="lin" valueType="num">
                                      <p:cBhvr>
                                        <p:cTn id="682" dur="1000" fill="hold"/>
                                        <p:tgtEl>
                                          <p:spTgt spid="2227"/>
                                        </p:tgtEl>
                                        <p:attrNameLst>
                                          <p:attrName>ppt_y</p:attrName>
                                        </p:attrNameLst>
                                      </p:cBhvr>
                                      <p:tavLst>
                                        <p:tav tm="0">
                                          <p:val>
                                            <p:strVal val="#ppt_y"/>
                                          </p:val>
                                        </p:tav>
                                        <p:tav tm="100000">
                                          <p:val>
                                            <p:strVal val="#ppt_y"/>
                                          </p:val>
                                        </p:tav>
                                      </p:tavLst>
                                    </p:anim>
                                    <p:animEffect transition="in" filter="fade">
                                      <p:cBhvr>
                                        <p:cTn id="683" dur="1000"/>
                                        <p:tgtEl>
                                          <p:spTgt spid="2227"/>
                                        </p:tgtEl>
                                      </p:cBhvr>
                                    </p:animEffect>
                                  </p:childTnLst>
                                </p:cTn>
                              </p:par>
                              <p:par>
                                <p:cTn id="684" presetID="54" presetClass="entr" presetSubtype="0" accel="100000" fill="hold" grpId="0" nodeType="withEffect">
                                  <p:stCondLst>
                                    <p:cond delay="0"/>
                                  </p:stCondLst>
                                  <p:childTnLst>
                                    <p:set>
                                      <p:cBhvr>
                                        <p:cTn id="685" dur="1" fill="hold">
                                          <p:stCondLst>
                                            <p:cond delay="0"/>
                                          </p:stCondLst>
                                        </p:cTn>
                                        <p:tgtEl>
                                          <p:spTgt spid="2228"/>
                                        </p:tgtEl>
                                        <p:attrNameLst>
                                          <p:attrName>style.visibility</p:attrName>
                                        </p:attrNameLst>
                                      </p:cBhvr>
                                      <p:to>
                                        <p:strVal val="visible"/>
                                      </p:to>
                                    </p:set>
                                    <p:anim calcmode="lin" valueType="num">
                                      <p:cBhvr>
                                        <p:cTn id="686" dur="1000" fill="hold"/>
                                        <p:tgtEl>
                                          <p:spTgt spid="2228"/>
                                        </p:tgtEl>
                                        <p:attrNameLst>
                                          <p:attrName>ppt_w</p:attrName>
                                        </p:attrNameLst>
                                      </p:cBhvr>
                                      <p:tavLst>
                                        <p:tav tm="0">
                                          <p:val>
                                            <p:strVal val="#ppt_w*0.05"/>
                                          </p:val>
                                        </p:tav>
                                        <p:tav tm="100000">
                                          <p:val>
                                            <p:strVal val="#ppt_w"/>
                                          </p:val>
                                        </p:tav>
                                      </p:tavLst>
                                    </p:anim>
                                    <p:anim calcmode="lin" valueType="num">
                                      <p:cBhvr>
                                        <p:cTn id="687" dur="1000" fill="hold"/>
                                        <p:tgtEl>
                                          <p:spTgt spid="2228"/>
                                        </p:tgtEl>
                                        <p:attrNameLst>
                                          <p:attrName>ppt_h</p:attrName>
                                        </p:attrNameLst>
                                      </p:cBhvr>
                                      <p:tavLst>
                                        <p:tav tm="0">
                                          <p:val>
                                            <p:strVal val="#ppt_h"/>
                                          </p:val>
                                        </p:tav>
                                        <p:tav tm="100000">
                                          <p:val>
                                            <p:strVal val="#ppt_h"/>
                                          </p:val>
                                        </p:tav>
                                      </p:tavLst>
                                    </p:anim>
                                    <p:anim calcmode="lin" valueType="num">
                                      <p:cBhvr>
                                        <p:cTn id="688" dur="1000" fill="hold"/>
                                        <p:tgtEl>
                                          <p:spTgt spid="2228"/>
                                        </p:tgtEl>
                                        <p:attrNameLst>
                                          <p:attrName>ppt_x</p:attrName>
                                        </p:attrNameLst>
                                      </p:cBhvr>
                                      <p:tavLst>
                                        <p:tav tm="0">
                                          <p:val>
                                            <p:strVal val="#ppt_x-.2"/>
                                          </p:val>
                                        </p:tav>
                                        <p:tav tm="100000">
                                          <p:val>
                                            <p:strVal val="#ppt_x"/>
                                          </p:val>
                                        </p:tav>
                                      </p:tavLst>
                                    </p:anim>
                                    <p:anim calcmode="lin" valueType="num">
                                      <p:cBhvr>
                                        <p:cTn id="689" dur="1000" fill="hold"/>
                                        <p:tgtEl>
                                          <p:spTgt spid="2228"/>
                                        </p:tgtEl>
                                        <p:attrNameLst>
                                          <p:attrName>ppt_y</p:attrName>
                                        </p:attrNameLst>
                                      </p:cBhvr>
                                      <p:tavLst>
                                        <p:tav tm="0">
                                          <p:val>
                                            <p:strVal val="#ppt_y"/>
                                          </p:val>
                                        </p:tav>
                                        <p:tav tm="100000">
                                          <p:val>
                                            <p:strVal val="#ppt_y"/>
                                          </p:val>
                                        </p:tav>
                                      </p:tavLst>
                                    </p:anim>
                                    <p:animEffect transition="in" filter="fade">
                                      <p:cBhvr>
                                        <p:cTn id="690" dur="1000"/>
                                        <p:tgtEl>
                                          <p:spTgt spid="2228"/>
                                        </p:tgtEl>
                                      </p:cBhvr>
                                    </p:animEffect>
                                  </p:childTnLst>
                                </p:cTn>
                              </p:par>
                              <p:par>
                                <p:cTn id="691" presetID="54" presetClass="entr" presetSubtype="0" accel="100000" fill="hold" grpId="0" nodeType="withEffect">
                                  <p:stCondLst>
                                    <p:cond delay="0"/>
                                  </p:stCondLst>
                                  <p:childTnLst>
                                    <p:set>
                                      <p:cBhvr>
                                        <p:cTn id="692" dur="1" fill="hold">
                                          <p:stCondLst>
                                            <p:cond delay="0"/>
                                          </p:stCondLst>
                                        </p:cTn>
                                        <p:tgtEl>
                                          <p:spTgt spid="2229"/>
                                        </p:tgtEl>
                                        <p:attrNameLst>
                                          <p:attrName>style.visibility</p:attrName>
                                        </p:attrNameLst>
                                      </p:cBhvr>
                                      <p:to>
                                        <p:strVal val="visible"/>
                                      </p:to>
                                    </p:set>
                                    <p:anim calcmode="lin" valueType="num">
                                      <p:cBhvr>
                                        <p:cTn id="693" dur="1000" fill="hold"/>
                                        <p:tgtEl>
                                          <p:spTgt spid="2229"/>
                                        </p:tgtEl>
                                        <p:attrNameLst>
                                          <p:attrName>ppt_w</p:attrName>
                                        </p:attrNameLst>
                                      </p:cBhvr>
                                      <p:tavLst>
                                        <p:tav tm="0">
                                          <p:val>
                                            <p:strVal val="#ppt_w*0.05"/>
                                          </p:val>
                                        </p:tav>
                                        <p:tav tm="100000">
                                          <p:val>
                                            <p:strVal val="#ppt_w"/>
                                          </p:val>
                                        </p:tav>
                                      </p:tavLst>
                                    </p:anim>
                                    <p:anim calcmode="lin" valueType="num">
                                      <p:cBhvr>
                                        <p:cTn id="694" dur="1000" fill="hold"/>
                                        <p:tgtEl>
                                          <p:spTgt spid="2229"/>
                                        </p:tgtEl>
                                        <p:attrNameLst>
                                          <p:attrName>ppt_h</p:attrName>
                                        </p:attrNameLst>
                                      </p:cBhvr>
                                      <p:tavLst>
                                        <p:tav tm="0">
                                          <p:val>
                                            <p:strVal val="#ppt_h"/>
                                          </p:val>
                                        </p:tav>
                                        <p:tav tm="100000">
                                          <p:val>
                                            <p:strVal val="#ppt_h"/>
                                          </p:val>
                                        </p:tav>
                                      </p:tavLst>
                                    </p:anim>
                                    <p:anim calcmode="lin" valueType="num">
                                      <p:cBhvr>
                                        <p:cTn id="695" dur="1000" fill="hold"/>
                                        <p:tgtEl>
                                          <p:spTgt spid="2229"/>
                                        </p:tgtEl>
                                        <p:attrNameLst>
                                          <p:attrName>ppt_x</p:attrName>
                                        </p:attrNameLst>
                                      </p:cBhvr>
                                      <p:tavLst>
                                        <p:tav tm="0">
                                          <p:val>
                                            <p:strVal val="#ppt_x-.2"/>
                                          </p:val>
                                        </p:tav>
                                        <p:tav tm="100000">
                                          <p:val>
                                            <p:strVal val="#ppt_x"/>
                                          </p:val>
                                        </p:tav>
                                      </p:tavLst>
                                    </p:anim>
                                    <p:anim calcmode="lin" valueType="num">
                                      <p:cBhvr>
                                        <p:cTn id="696" dur="1000" fill="hold"/>
                                        <p:tgtEl>
                                          <p:spTgt spid="2229"/>
                                        </p:tgtEl>
                                        <p:attrNameLst>
                                          <p:attrName>ppt_y</p:attrName>
                                        </p:attrNameLst>
                                      </p:cBhvr>
                                      <p:tavLst>
                                        <p:tav tm="0">
                                          <p:val>
                                            <p:strVal val="#ppt_y"/>
                                          </p:val>
                                        </p:tav>
                                        <p:tav tm="100000">
                                          <p:val>
                                            <p:strVal val="#ppt_y"/>
                                          </p:val>
                                        </p:tav>
                                      </p:tavLst>
                                    </p:anim>
                                    <p:animEffect transition="in" filter="fade">
                                      <p:cBhvr>
                                        <p:cTn id="697" dur="1000"/>
                                        <p:tgtEl>
                                          <p:spTgt spid="2229"/>
                                        </p:tgtEl>
                                      </p:cBhvr>
                                    </p:animEffect>
                                  </p:childTnLst>
                                </p:cTn>
                              </p:par>
                              <p:par>
                                <p:cTn id="698" presetID="54" presetClass="entr" presetSubtype="0" accel="100000" fill="hold" grpId="0" nodeType="withEffect">
                                  <p:stCondLst>
                                    <p:cond delay="0"/>
                                  </p:stCondLst>
                                  <p:childTnLst>
                                    <p:set>
                                      <p:cBhvr>
                                        <p:cTn id="699" dur="1" fill="hold">
                                          <p:stCondLst>
                                            <p:cond delay="0"/>
                                          </p:stCondLst>
                                        </p:cTn>
                                        <p:tgtEl>
                                          <p:spTgt spid="2230"/>
                                        </p:tgtEl>
                                        <p:attrNameLst>
                                          <p:attrName>style.visibility</p:attrName>
                                        </p:attrNameLst>
                                      </p:cBhvr>
                                      <p:to>
                                        <p:strVal val="visible"/>
                                      </p:to>
                                    </p:set>
                                    <p:anim calcmode="lin" valueType="num">
                                      <p:cBhvr>
                                        <p:cTn id="700" dur="1000" fill="hold"/>
                                        <p:tgtEl>
                                          <p:spTgt spid="2230"/>
                                        </p:tgtEl>
                                        <p:attrNameLst>
                                          <p:attrName>ppt_w</p:attrName>
                                        </p:attrNameLst>
                                      </p:cBhvr>
                                      <p:tavLst>
                                        <p:tav tm="0">
                                          <p:val>
                                            <p:strVal val="#ppt_w*0.05"/>
                                          </p:val>
                                        </p:tav>
                                        <p:tav tm="100000">
                                          <p:val>
                                            <p:strVal val="#ppt_w"/>
                                          </p:val>
                                        </p:tav>
                                      </p:tavLst>
                                    </p:anim>
                                    <p:anim calcmode="lin" valueType="num">
                                      <p:cBhvr>
                                        <p:cTn id="701" dur="1000" fill="hold"/>
                                        <p:tgtEl>
                                          <p:spTgt spid="2230"/>
                                        </p:tgtEl>
                                        <p:attrNameLst>
                                          <p:attrName>ppt_h</p:attrName>
                                        </p:attrNameLst>
                                      </p:cBhvr>
                                      <p:tavLst>
                                        <p:tav tm="0">
                                          <p:val>
                                            <p:strVal val="#ppt_h"/>
                                          </p:val>
                                        </p:tav>
                                        <p:tav tm="100000">
                                          <p:val>
                                            <p:strVal val="#ppt_h"/>
                                          </p:val>
                                        </p:tav>
                                      </p:tavLst>
                                    </p:anim>
                                    <p:anim calcmode="lin" valueType="num">
                                      <p:cBhvr>
                                        <p:cTn id="702" dur="1000" fill="hold"/>
                                        <p:tgtEl>
                                          <p:spTgt spid="2230"/>
                                        </p:tgtEl>
                                        <p:attrNameLst>
                                          <p:attrName>ppt_x</p:attrName>
                                        </p:attrNameLst>
                                      </p:cBhvr>
                                      <p:tavLst>
                                        <p:tav tm="0">
                                          <p:val>
                                            <p:strVal val="#ppt_x-.2"/>
                                          </p:val>
                                        </p:tav>
                                        <p:tav tm="100000">
                                          <p:val>
                                            <p:strVal val="#ppt_x"/>
                                          </p:val>
                                        </p:tav>
                                      </p:tavLst>
                                    </p:anim>
                                    <p:anim calcmode="lin" valueType="num">
                                      <p:cBhvr>
                                        <p:cTn id="703" dur="1000" fill="hold"/>
                                        <p:tgtEl>
                                          <p:spTgt spid="2230"/>
                                        </p:tgtEl>
                                        <p:attrNameLst>
                                          <p:attrName>ppt_y</p:attrName>
                                        </p:attrNameLst>
                                      </p:cBhvr>
                                      <p:tavLst>
                                        <p:tav tm="0">
                                          <p:val>
                                            <p:strVal val="#ppt_y"/>
                                          </p:val>
                                        </p:tav>
                                        <p:tav tm="100000">
                                          <p:val>
                                            <p:strVal val="#ppt_y"/>
                                          </p:val>
                                        </p:tav>
                                      </p:tavLst>
                                    </p:anim>
                                    <p:animEffect transition="in" filter="fade">
                                      <p:cBhvr>
                                        <p:cTn id="704" dur="1000"/>
                                        <p:tgtEl>
                                          <p:spTgt spid="2230"/>
                                        </p:tgtEl>
                                      </p:cBhvr>
                                    </p:animEffect>
                                  </p:childTnLst>
                                </p:cTn>
                              </p:par>
                              <p:par>
                                <p:cTn id="705" presetID="54" presetClass="entr" presetSubtype="0" accel="100000" fill="hold" grpId="0" nodeType="withEffect">
                                  <p:stCondLst>
                                    <p:cond delay="0"/>
                                  </p:stCondLst>
                                  <p:childTnLst>
                                    <p:set>
                                      <p:cBhvr>
                                        <p:cTn id="706" dur="1" fill="hold">
                                          <p:stCondLst>
                                            <p:cond delay="0"/>
                                          </p:stCondLst>
                                        </p:cTn>
                                        <p:tgtEl>
                                          <p:spTgt spid="2231"/>
                                        </p:tgtEl>
                                        <p:attrNameLst>
                                          <p:attrName>style.visibility</p:attrName>
                                        </p:attrNameLst>
                                      </p:cBhvr>
                                      <p:to>
                                        <p:strVal val="visible"/>
                                      </p:to>
                                    </p:set>
                                    <p:anim calcmode="lin" valueType="num">
                                      <p:cBhvr>
                                        <p:cTn id="707" dur="1000" fill="hold"/>
                                        <p:tgtEl>
                                          <p:spTgt spid="2231"/>
                                        </p:tgtEl>
                                        <p:attrNameLst>
                                          <p:attrName>ppt_w</p:attrName>
                                        </p:attrNameLst>
                                      </p:cBhvr>
                                      <p:tavLst>
                                        <p:tav tm="0">
                                          <p:val>
                                            <p:strVal val="#ppt_w*0.05"/>
                                          </p:val>
                                        </p:tav>
                                        <p:tav tm="100000">
                                          <p:val>
                                            <p:strVal val="#ppt_w"/>
                                          </p:val>
                                        </p:tav>
                                      </p:tavLst>
                                    </p:anim>
                                    <p:anim calcmode="lin" valueType="num">
                                      <p:cBhvr>
                                        <p:cTn id="708" dur="1000" fill="hold"/>
                                        <p:tgtEl>
                                          <p:spTgt spid="2231"/>
                                        </p:tgtEl>
                                        <p:attrNameLst>
                                          <p:attrName>ppt_h</p:attrName>
                                        </p:attrNameLst>
                                      </p:cBhvr>
                                      <p:tavLst>
                                        <p:tav tm="0">
                                          <p:val>
                                            <p:strVal val="#ppt_h"/>
                                          </p:val>
                                        </p:tav>
                                        <p:tav tm="100000">
                                          <p:val>
                                            <p:strVal val="#ppt_h"/>
                                          </p:val>
                                        </p:tav>
                                      </p:tavLst>
                                    </p:anim>
                                    <p:anim calcmode="lin" valueType="num">
                                      <p:cBhvr>
                                        <p:cTn id="709" dur="1000" fill="hold"/>
                                        <p:tgtEl>
                                          <p:spTgt spid="2231"/>
                                        </p:tgtEl>
                                        <p:attrNameLst>
                                          <p:attrName>ppt_x</p:attrName>
                                        </p:attrNameLst>
                                      </p:cBhvr>
                                      <p:tavLst>
                                        <p:tav tm="0">
                                          <p:val>
                                            <p:strVal val="#ppt_x-.2"/>
                                          </p:val>
                                        </p:tav>
                                        <p:tav tm="100000">
                                          <p:val>
                                            <p:strVal val="#ppt_x"/>
                                          </p:val>
                                        </p:tav>
                                      </p:tavLst>
                                    </p:anim>
                                    <p:anim calcmode="lin" valueType="num">
                                      <p:cBhvr>
                                        <p:cTn id="710" dur="1000" fill="hold"/>
                                        <p:tgtEl>
                                          <p:spTgt spid="2231"/>
                                        </p:tgtEl>
                                        <p:attrNameLst>
                                          <p:attrName>ppt_y</p:attrName>
                                        </p:attrNameLst>
                                      </p:cBhvr>
                                      <p:tavLst>
                                        <p:tav tm="0">
                                          <p:val>
                                            <p:strVal val="#ppt_y"/>
                                          </p:val>
                                        </p:tav>
                                        <p:tav tm="100000">
                                          <p:val>
                                            <p:strVal val="#ppt_y"/>
                                          </p:val>
                                        </p:tav>
                                      </p:tavLst>
                                    </p:anim>
                                    <p:animEffect transition="in" filter="fade">
                                      <p:cBhvr>
                                        <p:cTn id="711" dur="1000"/>
                                        <p:tgtEl>
                                          <p:spTgt spid="2231"/>
                                        </p:tgtEl>
                                      </p:cBhvr>
                                    </p:animEffect>
                                  </p:childTnLst>
                                </p:cTn>
                              </p:par>
                              <p:par>
                                <p:cTn id="712" presetID="54" presetClass="entr" presetSubtype="0" accel="100000" fill="hold" grpId="0" nodeType="withEffect">
                                  <p:stCondLst>
                                    <p:cond delay="0"/>
                                  </p:stCondLst>
                                  <p:childTnLst>
                                    <p:set>
                                      <p:cBhvr>
                                        <p:cTn id="713" dur="1" fill="hold">
                                          <p:stCondLst>
                                            <p:cond delay="0"/>
                                          </p:stCondLst>
                                        </p:cTn>
                                        <p:tgtEl>
                                          <p:spTgt spid="2232"/>
                                        </p:tgtEl>
                                        <p:attrNameLst>
                                          <p:attrName>style.visibility</p:attrName>
                                        </p:attrNameLst>
                                      </p:cBhvr>
                                      <p:to>
                                        <p:strVal val="visible"/>
                                      </p:to>
                                    </p:set>
                                    <p:anim calcmode="lin" valueType="num">
                                      <p:cBhvr>
                                        <p:cTn id="714" dur="1000" fill="hold"/>
                                        <p:tgtEl>
                                          <p:spTgt spid="2232"/>
                                        </p:tgtEl>
                                        <p:attrNameLst>
                                          <p:attrName>ppt_w</p:attrName>
                                        </p:attrNameLst>
                                      </p:cBhvr>
                                      <p:tavLst>
                                        <p:tav tm="0">
                                          <p:val>
                                            <p:strVal val="#ppt_w*0.05"/>
                                          </p:val>
                                        </p:tav>
                                        <p:tav tm="100000">
                                          <p:val>
                                            <p:strVal val="#ppt_w"/>
                                          </p:val>
                                        </p:tav>
                                      </p:tavLst>
                                    </p:anim>
                                    <p:anim calcmode="lin" valueType="num">
                                      <p:cBhvr>
                                        <p:cTn id="715" dur="1000" fill="hold"/>
                                        <p:tgtEl>
                                          <p:spTgt spid="2232"/>
                                        </p:tgtEl>
                                        <p:attrNameLst>
                                          <p:attrName>ppt_h</p:attrName>
                                        </p:attrNameLst>
                                      </p:cBhvr>
                                      <p:tavLst>
                                        <p:tav tm="0">
                                          <p:val>
                                            <p:strVal val="#ppt_h"/>
                                          </p:val>
                                        </p:tav>
                                        <p:tav tm="100000">
                                          <p:val>
                                            <p:strVal val="#ppt_h"/>
                                          </p:val>
                                        </p:tav>
                                      </p:tavLst>
                                    </p:anim>
                                    <p:anim calcmode="lin" valueType="num">
                                      <p:cBhvr>
                                        <p:cTn id="716" dur="1000" fill="hold"/>
                                        <p:tgtEl>
                                          <p:spTgt spid="2232"/>
                                        </p:tgtEl>
                                        <p:attrNameLst>
                                          <p:attrName>ppt_x</p:attrName>
                                        </p:attrNameLst>
                                      </p:cBhvr>
                                      <p:tavLst>
                                        <p:tav tm="0">
                                          <p:val>
                                            <p:strVal val="#ppt_x-.2"/>
                                          </p:val>
                                        </p:tav>
                                        <p:tav tm="100000">
                                          <p:val>
                                            <p:strVal val="#ppt_x"/>
                                          </p:val>
                                        </p:tav>
                                      </p:tavLst>
                                    </p:anim>
                                    <p:anim calcmode="lin" valueType="num">
                                      <p:cBhvr>
                                        <p:cTn id="717" dur="1000" fill="hold"/>
                                        <p:tgtEl>
                                          <p:spTgt spid="2232"/>
                                        </p:tgtEl>
                                        <p:attrNameLst>
                                          <p:attrName>ppt_y</p:attrName>
                                        </p:attrNameLst>
                                      </p:cBhvr>
                                      <p:tavLst>
                                        <p:tav tm="0">
                                          <p:val>
                                            <p:strVal val="#ppt_y"/>
                                          </p:val>
                                        </p:tav>
                                        <p:tav tm="100000">
                                          <p:val>
                                            <p:strVal val="#ppt_y"/>
                                          </p:val>
                                        </p:tav>
                                      </p:tavLst>
                                    </p:anim>
                                    <p:animEffect transition="in" filter="fade">
                                      <p:cBhvr>
                                        <p:cTn id="718" dur="1000"/>
                                        <p:tgtEl>
                                          <p:spTgt spid="2232"/>
                                        </p:tgtEl>
                                      </p:cBhvr>
                                    </p:animEffect>
                                  </p:childTnLst>
                                </p:cTn>
                              </p:par>
                              <p:par>
                                <p:cTn id="719" presetID="54" presetClass="entr" presetSubtype="0" accel="100000" fill="hold" grpId="0" nodeType="withEffect">
                                  <p:stCondLst>
                                    <p:cond delay="0"/>
                                  </p:stCondLst>
                                  <p:childTnLst>
                                    <p:set>
                                      <p:cBhvr>
                                        <p:cTn id="720" dur="1" fill="hold">
                                          <p:stCondLst>
                                            <p:cond delay="0"/>
                                          </p:stCondLst>
                                        </p:cTn>
                                        <p:tgtEl>
                                          <p:spTgt spid="2233"/>
                                        </p:tgtEl>
                                        <p:attrNameLst>
                                          <p:attrName>style.visibility</p:attrName>
                                        </p:attrNameLst>
                                      </p:cBhvr>
                                      <p:to>
                                        <p:strVal val="visible"/>
                                      </p:to>
                                    </p:set>
                                    <p:anim calcmode="lin" valueType="num">
                                      <p:cBhvr>
                                        <p:cTn id="721" dur="1000" fill="hold"/>
                                        <p:tgtEl>
                                          <p:spTgt spid="2233"/>
                                        </p:tgtEl>
                                        <p:attrNameLst>
                                          <p:attrName>ppt_w</p:attrName>
                                        </p:attrNameLst>
                                      </p:cBhvr>
                                      <p:tavLst>
                                        <p:tav tm="0">
                                          <p:val>
                                            <p:strVal val="#ppt_w*0.05"/>
                                          </p:val>
                                        </p:tav>
                                        <p:tav tm="100000">
                                          <p:val>
                                            <p:strVal val="#ppt_w"/>
                                          </p:val>
                                        </p:tav>
                                      </p:tavLst>
                                    </p:anim>
                                    <p:anim calcmode="lin" valueType="num">
                                      <p:cBhvr>
                                        <p:cTn id="722" dur="1000" fill="hold"/>
                                        <p:tgtEl>
                                          <p:spTgt spid="2233"/>
                                        </p:tgtEl>
                                        <p:attrNameLst>
                                          <p:attrName>ppt_h</p:attrName>
                                        </p:attrNameLst>
                                      </p:cBhvr>
                                      <p:tavLst>
                                        <p:tav tm="0">
                                          <p:val>
                                            <p:strVal val="#ppt_h"/>
                                          </p:val>
                                        </p:tav>
                                        <p:tav tm="100000">
                                          <p:val>
                                            <p:strVal val="#ppt_h"/>
                                          </p:val>
                                        </p:tav>
                                      </p:tavLst>
                                    </p:anim>
                                    <p:anim calcmode="lin" valueType="num">
                                      <p:cBhvr>
                                        <p:cTn id="723" dur="1000" fill="hold"/>
                                        <p:tgtEl>
                                          <p:spTgt spid="2233"/>
                                        </p:tgtEl>
                                        <p:attrNameLst>
                                          <p:attrName>ppt_x</p:attrName>
                                        </p:attrNameLst>
                                      </p:cBhvr>
                                      <p:tavLst>
                                        <p:tav tm="0">
                                          <p:val>
                                            <p:strVal val="#ppt_x-.2"/>
                                          </p:val>
                                        </p:tav>
                                        <p:tav tm="100000">
                                          <p:val>
                                            <p:strVal val="#ppt_x"/>
                                          </p:val>
                                        </p:tav>
                                      </p:tavLst>
                                    </p:anim>
                                    <p:anim calcmode="lin" valueType="num">
                                      <p:cBhvr>
                                        <p:cTn id="724" dur="1000" fill="hold"/>
                                        <p:tgtEl>
                                          <p:spTgt spid="2233"/>
                                        </p:tgtEl>
                                        <p:attrNameLst>
                                          <p:attrName>ppt_y</p:attrName>
                                        </p:attrNameLst>
                                      </p:cBhvr>
                                      <p:tavLst>
                                        <p:tav tm="0">
                                          <p:val>
                                            <p:strVal val="#ppt_y"/>
                                          </p:val>
                                        </p:tav>
                                        <p:tav tm="100000">
                                          <p:val>
                                            <p:strVal val="#ppt_y"/>
                                          </p:val>
                                        </p:tav>
                                      </p:tavLst>
                                    </p:anim>
                                    <p:animEffect transition="in" filter="fade">
                                      <p:cBhvr>
                                        <p:cTn id="725" dur="1000"/>
                                        <p:tgtEl>
                                          <p:spTgt spid="2233"/>
                                        </p:tgtEl>
                                      </p:cBhvr>
                                    </p:animEffect>
                                  </p:childTnLst>
                                </p:cTn>
                              </p:par>
                              <p:par>
                                <p:cTn id="726" presetID="54" presetClass="entr" presetSubtype="0" accel="100000" fill="hold" grpId="0" nodeType="withEffect">
                                  <p:stCondLst>
                                    <p:cond delay="0"/>
                                  </p:stCondLst>
                                  <p:childTnLst>
                                    <p:set>
                                      <p:cBhvr>
                                        <p:cTn id="727" dur="1" fill="hold">
                                          <p:stCondLst>
                                            <p:cond delay="0"/>
                                          </p:stCondLst>
                                        </p:cTn>
                                        <p:tgtEl>
                                          <p:spTgt spid="2234"/>
                                        </p:tgtEl>
                                        <p:attrNameLst>
                                          <p:attrName>style.visibility</p:attrName>
                                        </p:attrNameLst>
                                      </p:cBhvr>
                                      <p:to>
                                        <p:strVal val="visible"/>
                                      </p:to>
                                    </p:set>
                                    <p:anim calcmode="lin" valueType="num">
                                      <p:cBhvr>
                                        <p:cTn id="728" dur="1000" fill="hold"/>
                                        <p:tgtEl>
                                          <p:spTgt spid="2234"/>
                                        </p:tgtEl>
                                        <p:attrNameLst>
                                          <p:attrName>ppt_w</p:attrName>
                                        </p:attrNameLst>
                                      </p:cBhvr>
                                      <p:tavLst>
                                        <p:tav tm="0">
                                          <p:val>
                                            <p:strVal val="#ppt_w*0.05"/>
                                          </p:val>
                                        </p:tav>
                                        <p:tav tm="100000">
                                          <p:val>
                                            <p:strVal val="#ppt_w"/>
                                          </p:val>
                                        </p:tav>
                                      </p:tavLst>
                                    </p:anim>
                                    <p:anim calcmode="lin" valueType="num">
                                      <p:cBhvr>
                                        <p:cTn id="729" dur="1000" fill="hold"/>
                                        <p:tgtEl>
                                          <p:spTgt spid="2234"/>
                                        </p:tgtEl>
                                        <p:attrNameLst>
                                          <p:attrName>ppt_h</p:attrName>
                                        </p:attrNameLst>
                                      </p:cBhvr>
                                      <p:tavLst>
                                        <p:tav tm="0">
                                          <p:val>
                                            <p:strVal val="#ppt_h"/>
                                          </p:val>
                                        </p:tav>
                                        <p:tav tm="100000">
                                          <p:val>
                                            <p:strVal val="#ppt_h"/>
                                          </p:val>
                                        </p:tav>
                                      </p:tavLst>
                                    </p:anim>
                                    <p:anim calcmode="lin" valueType="num">
                                      <p:cBhvr>
                                        <p:cTn id="730" dur="1000" fill="hold"/>
                                        <p:tgtEl>
                                          <p:spTgt spid="2234"/>
                                        </p:tgtEl>
                                        <p:attrNameLst>
                                          <p:attrName>ppt_x</p:attrName>
                                        </p:attrNameLst>
                                      </p:cBhvr>
                                      <p:tavLst>
                                        <p:tav tm="0">
                                          <p:val>
                                            <p:strVal val="#ppt_x-.2"/>
                                          </p:val>
                                        </p:tav>
                                        <p:tav tm="100000">
                                          <p:val>
                                            <p:strVal val="#ppt_x"/>
                                          </p:val>
                                        </p:tav>
                                      </p:tavLst>
                                    </p:anim>
                                    <p:anim calcmode="lin" valueType="num">
                                      <p:cBhvr>
                                        <p:cTn id="731" dur="1000" fill="hold"/>
                                        <p:tgtEl>
                                          <p:spTgt spid="2234"/>
                                        </p:tgtEl>
                                        <p:attrNameLst>
                                          <p:attrName>ppt_y</p:attrName>
                                        </p:attrNameLst>
                                      </p:cBhvr>
                                      <p:tavLst>
                                        <p:tav tm="0">
                                          <p:val>
                                            <p:strVal val="#ppt_y"/>
                                          </p:val>
                                        </p:tav>
                                        <p:tav tm="100000">
                                          <p:val>
                                            <p:strVal val="#ppt_y"/>
                                          </p:val>
                                        </p:tav>
                                      </p:tavLst>
                                    </p:anim>
                                    <p:animEffect transition="in" filter="fade">
                                      <p:cBhvr>
                                        <p:cTn id="732" dur="1000"/>
                                        <p:tgtEl>
                                          <p:spTgt spid="2234"/>
                                        </p:tgtEl>
                                      </p:cBhvr>
                                    </p:animEffect>
                                  </p:childTnLst>
                                </p:cTn>
                              </p:par>
                              <p:par>
                                <p:cTn id="733" presetID="54" presetClass="entr" presetSubtype="0" accel="100000" fill="hold" grpId="0" nodeType="withEffect">
                                  <p:stCondLst>
                                    <p:cond delay="0"/>
                                  </p:stCondLst>
                                  <p:childTnLst>
                                    <p:set>
                                      <p:cBhvr>
                                        <p:cTn id="734" dur="1" fill="hold">
                                          <p:stCondLst>
                                            <p:cond delay="0"/>
                                          </p:stCondLst>
                                        </p:cTn>
                                        <p:tgtEl>
                                          <p:spTgt spid="2235"/>
                                        </p:tgtEl>
                                        <p:attrNameLst>
                                          <p:attrName>style.visibility</p:attrName>
                                        </p:attrNameLst>
                                      </p:cBhvr>
                                      <p:to>
                                        <p:strVal val="visible"/>
                                      </p:to>
                                    </p:set>
                                    <p:anim calcmode="lin" valueType="num">
                                      <p:cBhvr>
                                        <p:cTn id="735" dur="1000" fill="hold"/>
                                        <p:tgtEl>
                                          <p:spTgt spid="2235"/>
                                        </p:tgtEl>
                                        <p:attrNameLst>
                                          <p:attrName>ppt_w</p:attrName>
                                        </p:attrNameLst>
                                      </p:cBhvr>
                                      <p:tavLst>
                                        <p:tav tm="0">
                                          <p:val>
                                            <p:strVal val="#ppt_w*0.05"/>
                                          </p:val>
                                        </p:tav>
                                        <p:tav tm="100000">
                                          <p:val>
                                            <p:strVal val="#ppt_w"/>
                                          </p:val>
                                        </p:tav>
                                      </p:tavLst>
                                    </p:anim>
                                    <p:anim calcmode="lin" valueType="num">
                                      <p:cBhvr>
                                        <p:cTn id="736" dur="1000" fill="hold"/>
                                        <p:tgtEl>
                                          <p:spTgt spid="2235"/>
                                        </p:tgtEl>
                                        <p:attrNameLst>
                                          <p:attrName>ppt_h</p:attrName>
                                        </p:attrNameLst>
                                      </p:cBhvr>
                                      <p:tavLst>
                                        <p:tav tm="0">
                                          <p:val>
                                            <p:strVal val="#ppt_h"/>
                                          </p:val>
                                        </p:tav>
                                        <p:tav tm="100000">
                                          <p:val>
                                            <p:strVal val="#ppt_h"/>
                                          </p:val>
                                        </p:tav>
                                      </p:tavLst>
                                    </p:anim>
                                    <p:anim calcmode="lin" valueType="num">
                                      <p:cBhvr>
                                        <p:cTn id="737" dur="1000" fill="hold"/>
                                        <p:tgtEl>
                                          <p:spTgt spid="2235"/>
                                        </p:tgtEl>
                                        <p:attrNameLst>
                                          <p:attrName>ppt_x</p:attrName>
                                        </p:attrNameLst>
                                      </p:cBhvr>
                                      <p:tavLst>
                                        <p:tav tm="0">
                                          <p:val>
                                            <p:strVal val="#ppt_x-.2"/>
                                          </p:val>
                                        </p:tav>
                                        <p:tav tm="100000">
                                          <p:val>
                                            <p:strVal val="#ppt_x"/>
                                          </p:val>
                                        </p:tav>
                                      </p:tavLst>
                                    </p:anim>
                                    <p:anim calcmode="lin" valueType="num">
                                      <p:cBhvr>
                                        <p:cTn id="738" dur="1000" fill="hold"/>
                                        <p:tgtEl>
                                          <p:spTgt spid="2235"/>
                                        </p:tgtEl>
                                        <p:attrNameLst>
                                          <p:attrName>ppt_y</p:attrName>
                                        </p:attrNameLst>
                                      </p:cBhvr>
                                      <p:tavLst>
                                        <p:tav tm="0">
                                          <p:val>
                                            <p:strVal val="#ppt_y"/>
                                          </p:val>
                                        </p:tav>
                                        <p:tav tm="100000">
                                          <p:val>
                                            <p:strVal val="#ppt_y"/>
                                          </p:val>
                                        </p:tav>
                                      </p:tavLst>
                                    </p:anim>
                                    <p:animEffect transition="in" filter="fade">
                                      <p:cBhvr>
                                        <p:cTn id="739" dur="1000"/>
                                        <p:tgtEl>
                                          <p:spTgt spid="2235"/>
                                        </p:tgtEl>
                                      </p:cBhvr>
                                    </p:animEffect>
                                  </p:childTnLst>
                                </p:cTn>
                              </p:par>
                              <p:par>
                                <p:cTn id="740" presetID="54" presetClass="entr" presetSubtype="0" accel="100000" fill="hold" grpId="0" nodeType="withEffect">
                                  <p:stCondLst>
                                    <p:cond delay="0"/>
                                  </p:stCondLst>
                                  <p:childTnLst>
                                    <p:set>
                                      <p:cBhvr>
                                        <p:cTn id="741" dur="1" fill="hold">
                                          <p:stCondLst>
                                            <p:cond delay="0"/>
                                          </p:stCondLst>
                                        </p:cTn>
                                        <p:tgtEl>
                                          <p:spTgt spid="2236"/>
                                        </p:tgtEl>
                                        <p:attrNameLst>
                                          <p:attrName>style.visibility</p:attrName>
                                        </p:attrNameLst>
                                      </p:cBhvr>
                                      <p:to>
                                        <p:strVal val="visible"/>
                                      </p:to>
                                    </p:set>
                                    <p:anim calcmode="lin" valueType="num">
                                      <p:cBhvr>
                                        <p:cTn id="742" dur="1000" fill="hold"/>
                                        <p:tgtEl>
                                          <p:spTgt spid="2236"/>
                                        </p:tgtEl>
                                        <p:attrNameLst>
                                          <p:attrName>ppt_w</p:attrName>
                                        </p:attrNameLst>
                                      </p:cBhvr>
                                      <p:tavLst>
                                        <p:tav tm="0">
                                          <p:val>
                                            <p:strVal val="#ppt_w*0.05"/>
                                          </p:val>
                                        </p:tav>
                                        <p:tav tm="100000">
                                          <p:val>
                                            <p:strVal val="#ppt_w"/>
                                          </p:val>
                                        </p:tav>
                                      </p:tavLst>
                                    </p:anim>
                                    <p:anim calcmode="lin" valueType="num">
                                      <p:cBhvr>
                                        <p:cTn id="743" dur="1000" fill="hold"/>
                                        <p:tgtEl>
                                          <p:spTgt spid="2236"/>
                                        </p:tgtEl>
                                        <p:attrNameLst>
                                          <p:attrName>ppt_h</p:attrName>
                                        </p:attrNameLst>
                                      </p:cBhvr>
                                      <p:tavLst>
                                        <p:tav tm="0">
                                          <p:val>
                                            <p:strVal val="#ppt_h"/>
                                          </p:val>
                                        </p:tav>
                                        <p:tav tm="100000">
                                          <p:val>
                                            <p:strVal val="#ppt_h"/>
                                          </p:val>
                                        </p:tav>
                                      </p:tavLst>
                                    </p:anim>
                                    <p:anim calcmode="lin" valueType="num">
                                      <p:cBhvr>
                                        <p:cTn id="744" dur="1000" fill="hold"/>
                                        <p:tgtEl>
                                          <p:spTgt spid="2236"/>
                                        </p:tgtEl>
                                        <p:attrNameLst>
                                          <p:attrName>ppt_x</p:attrName>
                                        </p:attrNameLst>
                                      </p:cBhvr>
                                      <p:tavLst>
                                        <p:tav tm="0">
                                          <p:val>
                                            <p:strVal val="#ppt_x-.2"/>
                                          </p:val>
                                        </p:tav>
                                        <p:tav tm="100000">
                                          <p:val>
                                            <p:strVal val="#ppt_x"/>
                                          </p:val>
                                        </p:tav>
                                      </p:tavLst>
                                    </p:anim>
                                    <p:anim calcmode="lin" valueType="num">
                                      <p:cBhvr>
                                        <p:cTn id="745" dur="1000" fill="hold"/>
                                        <p:tgtEl>
                                          <p:spTgt spid="2236"/>
                                        </p:tgtEl>
                                        <p:attrNameLst>
                                          <p:attrName>ppt_y</p:attrName>
                                        </p:attrNameLst>
                                      </p:cBhvr>
                                      <p:tavLst>
                                        <p:tav tm="0">
                                          <p:val>
                                            <p:strVal val="#ppt_y"/>
                                          </p:val>
                                        </p:tav>
                                        <p:tav tm="100000">
                                          <p:val>
                                            <p:strVal val="#ppt_y"/>
                                          </p:val>
                                        </p:tav>
                                      </p:tavLst>
                                    </p:anim>
                                    <p:animEffect transition="in" filter="fade">
                                      <p:cBhvr>
                                        <p:cTn id="746" dur="1000"/>
                                        <p:tgtEl>
                                          <p:spTgt spid="2236"/>
                                        </p:tgtEl>
                                      </p:cBhvr>
                                    </p:animEffect>
                                  </p:childTnLst>
                                </p:cTn>
                              </p:par>
                              <p:par>
                                <p:cTn id="747" presetID="54" presetClass="entr" presetSubtype="0" accel="100000" fill="hold" grpId="0" nodeType="withEffect">
                                  <p:stCondLst>
                                    <p:cond delay="0"/>
                                  </p:stCondLst>
                                  <p:childTnLst>
                                    <p:set>
                                      <p:cBhvr>
                                        <p:cTn id="748" dur="1" fill="hold">
                                          <p:stCondLst>
                                            <p:cond delay="0"/>
                                          </p:stCondLst>
                                        </p:cTn>
                                        <p:tgtEl>
                                          <p:spTgt spid="2237"/>
                                        </p:tgtEl>
                                        <p:attrNameLst>
                                          <p:attrName>style.visibility</p:attrName>
                                        </p:attrNameLst>
                                      </p:cBhvr>
                                      <p:to>
                                        <p:strVal val="visible"/>
                                      </p:to>
                                    </p:set>
                                    <p:anim calcmode="lin" valueType="num">
                                      <p:cBhvr>
                                        <p:cTn id="749" dur="1000" fill="hold"/>
                                        <p:tgtEl>
                                          <p:spTgt spid="2237"/>
                                        </p:tgtEl>
                                        <p:attrNameLst>
                                          <p:attrName>ppt_w</p:attrName>
                                        </p:attrNameLst>
                                      </p:cBhvr>
                                      <p:tavLst>
                                        <p:tav tm="0">
                                          <p:val>
                                            <p:strVal val="#ppt_w*0.05"/>
                                          </p:val>
                                        </p:tav>
                                        <p:tav tm="100000">
                                          <p:val>
                                            <p:strVal val="#ppt_w"/>
                                          </p:val>
                                        </p:tav>
                                      </p:tavLst>
                                    </p:anim>
                                    <p:anim calcmode="lin" valueType="num">
                                      <p:cBhvr>
                                        <p:cTn id="750" dur="1000" fill="hold"/>
                                        <p:tgtEl>
                                          <p:spTgt spid="2237"/>
                                        </p:tgtEl>
                                        <p:attrNameLst>
                                          <p:attrName>ppt_h</p:attrName>
                                        </p:attrNameLst>
                                      </p:cBhvr>
                                      <p:tavLst>
                                        <p:tav tm="0">
                                          <p:val>
                                            <p:strVal val="#ppt_h"/>
                                          </p:val>
                                        </p:tav>
                                        <p:tav tm="100000">
                                          <p:val>
                                            <p:strVal val="#ppt_h"/>
                                          </p:val>
                                        </p:tav>
                                      </p:tavLst>
                                    </p:anim>
                                    <p:anim calcmode="lin" valueType="num">
                                      <p:cBhvr>
                                        <p:cTn id="751" dur="1000" fill="hold"/>
                                        <p:tgtEl>
                                          <p:spTgt spid="2237"/>
                                        </p:tgtEl>
                                        <p:attrNameLst>
                                          <p:attrName>ppt_x</p:attrName>
                                        </p:attrNameLst>
                                      </p:cBhvr>
                                      <p:tavLst>
                                        <p:tav tm="0">
                                          <p:val>
                                            <p:strVal val="#ppt_x-.2"/>
                                          </p:val>
                                        </p:tav>
                                        <p:tav tm="100000">
                                          <p:val>
                                            <p:strVal val="#ppt_x"/>
                                          </p:val>
                                        </p:tav>
                                      </p:tavLst>
                                    </p:anim>
                                    <p:anim calcmode="lin" valueType="num">
                                      <p:cBhvr>
                                        <p:cTn id="752" dur="1000" fill="hold"/>
                                        <p:tgtEl>
                                          <p:spTgt spid="2237"/>
                                        </p:tgtEl>
                                        <p:attrNameLst>
                                          <p:attrName>ppt_y</p:attrName>
                                        </p:attrNameLst>
                                      </p:cBhvr>
                                      <p:tavLst>
                                        <p:tav tm="0">
                                          <p:val>
                                            <p:strVal val="#ppt_y"/>
                                          </p:val>
                                        </p:tav>
                                        <p:tav tm="100000">
                                          <p:val>
                                            <p:strVal val="#ppt_y"/>
                                          </p:val>
                                        </p:tav>
                                      </p:tavLst>
                                    </p:anim>
                                    <p:animEffect transition="in" filter="fade">
                                      <p:cBhvr>
                                        <p:cTn id="753" dur="1000"/>
                                        <p:tgtEl>
                                          <p:spTgt spid="2237"/>
                                        </p:tgtEl>
                                      </p:cBhvr>
                                    </p:animEffect>
                                  </p:childTnLst>
                                </p:cTn>
                              </p:par>
                              <p:par>
                                <p:cTn id="754" presetID="54" presetClass="entr" presetSubtype="0" accel="100000" fill="hold" grpId="0" nodeType="withEffect">
                                  <p:stCondLst>
                                    <p:cond delay="0"/>
                                  </p:stCondLst>
                                  <p:childTnLst>
                                    <p:set>
                                      <p:cBhvr>
                                        <p:cTn id="755" dur="1" fill="hold">
                                          <p:stCondLst>
                                            <p:cond delay="0"/>
                                          </p:stCondLst>
                                        </p:cTn>
                                        <p:tgtEl>
                                          <p:spTgt spid="2238"/>
                                        </p:tgtEl>
                                        <p:attrNameLst>
                                          <p:attrName>style.visibility</p:attrName>
                                        </p:attrNameLst>
                                      </p:cBhvr>
                                      <p:to>
                                        <p:strVal val="visible"/>
                                      </p:to>
                                    </p:set>
                                    <p:anim calcmode="lin" valueType="num">
                                      <p:cBhvr>
                                        <p:cTn id="756" dur="1000" fill="hold"/>
                                        <p:tgtEl>
                                          <p:spTgt spid="2238"/>
                                        </p:tgtEl>
                                        <p:attrNameLst>
                                          <p:attrName>ppt_w</p:attrName>
                                        </p:attrNameLst>
                                      </p:cBhvr>
                                      <p:tavLst>
                                        <p:tav tm="0">
                                          <p:val>
                                            <p:strVal val="#ppt_w*0.05"/>
                                          </p:val>
                                        </p:tav>
                                        <p:tav tm="100000">
                                          <p:val>
                                            <p:strVal val="#ppt_w"/>
                                          </p:val>
                                        </p:tav>
                                      </p:tavLst>
                                    </p:anim>
                                    <p:anim calcmode="lin" valueType="num">
                                      <p:cBhvr>
                                        <p:cTn id="757" dur="1000" fill="hold"/>
                                        <p:tgtEl>
                                          <p:spTgt spid="2238"/>
                                        </p:tgtEl>
                                        <p:attrNameLst>
                                          <p:attrName>ppt_h</p:attrName>
                                        </p:attrNameLst>
                                      </p:cBhvr>
                                      <p:tavLst>
                                        <p:tav tm="0">
                                          <p:val>
                                            <p:strVal val="#ppt_h"/>
                                          </p:val>
                                        </p:tav>
                                        <p:tav tm="100000">
                                          <p:val>
                                            <p:strVal val="#ppt_h"/>
                                          </p:val>
                                        </p:tav>
                                      </p:tavLst>
                                    </p:anim>
                                    <p:anim calcmode="lin" valueType="num">
                                      <p:cBhvr>
                                        <p:cTn id="758" dur="1000" fill="hold"/>
                                        <p:tgtEl>
                                          <p:spTgt spid="2238"/>
                                        </p:tgtEl>
                                        <p:attrNameLst>
                                          <p:attrName>ppt_x</p:attrName>
                                        </p:attrNameLst>
                                      </p:cBhvr>
                                      <p:tavLst>
                                        <p:tav tm="0">
                                          <p:val>
                                            <p:strVal val="#ppt_x-.2"/>
                                          </p:val>
                                        </p:tav>
                                        <p:tav tm="100000">
                                          <p:val>
                                            <p:strVal val="#ppt_x"/>
                                          </p:val>
                                        </p:tav>
                                      </p:tavLst>
                                    </p:anim>
                                    <p:anim calcmode="lin" valueType="num">
                                      <p:cBhvr>
                                        <p:cTn id="759" dur="1000" fill="hold"/>
                                        <p:tgtEl>
                                          <p:spTgt spid="2238"/>
                                        </p:tgtEl>
                                        <p:attrNameLst>
                                          <p:attrName>ppt_y</p:attrName>
                                        </p:attrNameLst>
                                      </p:cBhvr>
                                      <p:tavLst>
                                        <p:tav tm="0">
                                          <p:val>
                                            <p:strVal val="#ppt_y"/>
                                          </p:val>
                                        </p:tav>
                                        <p:tav tm="100000">
                                          <p:val>
                                            <p:strVal val="#ppt_y"/>
                                          </p:val>
                                        </p:tav>
                                      </p:tavLst>
                                    </p:anim>
                                    <p:animEffect transition="in" filter="fade">
                                      <p:cBhvr>
                                        <p:cTn id="760" dur="1000"/>
                                        <p:tgtEl>
                                          <p:spTgt spid="2238"/>
                                        </p:tgtEl>
                                      </p:cBhvr>
                                    </p:animEffect>
                                  </p:childTnLst>
                                </p:cTn>
                              </p:par>
                              <p:par>
                                <p:cTn id="761" presetID="54" presetClass="entr" presetSubtype="0" accel="100000" fill="hold" grpId="0" nodeType="withEffect">
                                  <p:stCondLst>
                                    <p:cond delay="0"/>
                                  </p:stCondLst>
                                  <p:childTnLst>
                                    <p:set>
                                      <p:cBhvr>
                                        <p:cTn id="762" dur="1" fill="hold">
                                          <p:stCondLst>
                                            <p:cond delay="0"/>
                                          </p:stCondLst>
                                        </p:cTn>
                                        <p:tgtEl>
                                          <p:spTgt spid="2239"/>
                                        </p:tgtEl>
                                        <p:attrNameLst>
                                          <p:attrName>style.visibility</p:attrName>
                                        </p:attrNameLst>
                                      </p:cBhvr>
                                      <p:to>
                                        <p:strVal val="visible"/>
                                      </p:to>
                                    </p:set>
                                    <p:anim calcmode="lin" valueType="num">
                                      <p:cBhvr>
                                        <p:cTn id="763" dur="1000" fill="hold"/>
                                        <p:tgtEl>
                                          <p:spTgt spid="2239"/>
                                        </p:tgtEl>
                                        <p:attrNameLst>
                                          <p:attrName>ppt_w</p:attrName>
                                        </p:attrNameLst>
                                      </p:cBhvr>
                                      <p:tavLst>
                                        <p:tav tm="0">
                                          <p:val>
                                            <p:strVal val="#ppt_w*0.05"/>
                                          </p:val>
                                        </p:tav>
                                        <p:tav tm="100000">
                                          <p:val>
                                            <p:strVal val="#ppt_w"/>
                                          </p:val>
                                        </p:tav>
                                      </p:tavLst>
                                    </p:anim>
                                    <p:anim calcmode="lin" valueType="num">
                                      <p:cBhvr>
                                        <p:cTn id="764" dur="1000" fill="hold"/>
                                        <p:tgtEl>
                                          <p:spTgt spid="2239"/>
                                        </p:tgtEl>
                                        <p:attrNameLst>
                                          <p:attrName>ppt_h</p:attrName>
                                        </p:attrNameLst>
                                      </p:cBhvr>
                                      <p:tavLst>
                                        <p:tav tm="0">
                                          <p:val>
                                            <p:strVal val="#ppt_h"/>
                                          </p:val>
                                        </p:tav>
                                        <p:tav tm="100000">
                                          <p:val>
                                            <p:strVal val="#ppt_h"/>
                                          </p:val>
                                        </p:tav>
                                      </p:tavLst>
                                    </p:anim>
                                    <p:anim calcmode="lin" valueType="num">
                                      <p:cBhvr>
                                        <p:cTn id="765" dur="1000" fill="hold"/>
                                        <p:tgtEl>
                                          <p:spTgt spid="2239"/>
                                        </p:tgtEl>
                                        <p:attrNameLst>
                                          <p:attrName>ppt_x</p:attrName>
                                        </p:attrNameLst>
                                      </p:cBhvr>
                                      <p:tavLst>
                                        <p:tav tm="0">
                                          <p:val>
                                            <p:strVal val="#ppt_x-.2"/>
                                          </p:val>
                                        </p:tav>
                                        <p:tav tm="100000">
                                          <p:val>
                                            <p:strVal val="#ppt_x"/>
                                          </p:val>
                                        </p:tav>
                                      </p:tavLst>
                                    </p:anim>
                                    <p:anim calcmode="lin" valueType="num">
                                      <p:cBhvr>
                                        <p:cTn id="766" dur="1000" fill="hold"/>
                                        <p:tgtEl>
                                          <p:spTgt spid="2239"/>
                                        </p:tgtEl>
                                        <p:attrNameLst>
                                          <p:attrName>ppt_y</p:attrName>
                                        </p:attrNameLst>
                                      </p:cBhvr>
                                      <p:tavLst>
                                        <p:tav tm="0">
                                          <p:val>
                                            <p:strVal val="#ppt_y"/>
                                          </p:val>
                                        </p:tav>
                                        <p:tav tm="100000">
                                          <p:val>
                                            <p:strVal val="#ppt_y"/>
                                          </p:val>
                                        </p:tav>
                                      </p:tavLst>
                                    </p:anim>
                                    <p:animEffect transition="in" filter="fade">
                                      <p:cBhvr>
                                        <p:cTn id="767" dur="1000"/>
                                        <p:tgtEl>
                                          <p:spTgt spid="2239"/>
                                        </p:tgtEl>
                                      </p:cBhvr>
                                    </p:animEffect>
                                  </p:childTnLst>
                                </p:cTn>
                              </p:par>
                              <p:par>
                                <p:cTn id="768" presetID="54" presetClass="entr" presetSubtype="0" accel="100000" fill="hold" grpId="0" nodeType="withEffect">
                                  <p:stCondLst>
                                    <p:cond delay="0"/>
                                  </p:stCondLst>
                                  <p:childTnLst>
                                    <p:set>
                                      <p:cBhvr>
                                        <p:cTn id="769" dur="1" fill="hold">
                                          <p:stCondLst>
                                            <p:cond delay="0"/>
                                          </p:stCondLst>
                                        </p:cTn>
                                        <p:tgtEl>
                                          <p:spTgt spid="2240"/>
                                        </p:tgtEl>
                                        <p:attrNameLst>
                                          <p:attrName>style.visibility</p:attrName>
                                        </p:attrNameLst>
                                      </p:cBhvr>
                                      <p:to>
                                        <p:strVal val="visible"/>
                                      </p:to>
                                    </p:set>
                                    <p:anim calcmode="lin" valueType="num">
                                      <p:cBhvr>
                                        <p:cTn id="770" dur="1000" fill="hold"/>
                                        <p:tgtEl>
                                          <p:spTgt spid="2240"/>
                                        </p:tgtEl>
                                        <p:attrNameLst>
                                          <p:attrName>ppt_w</p:attrName>
                                        </p:attrNameLst>
                                      </p:cBhvr>
                                      <p:tavLst>
                                        <p:tav tm="0">
                                          <p:val>
                                            <p:strVal val="#ppt_w*0.05"/>
                                          </p:val>
                                        </p:tav>
                                        <p:tav tm="100000">
                                          <p:val>
                                            <p:strVal val="#ppt_w"/>
                                          </p:val>
                                        </p:tav>
                                      </p:tavLst>
                                    </p:anim>
                                    <p:anim calcmode="lin" valueType="num">
                                      <p:cBhvr>
                                        <p:cTn id="771" dur="1000" fill="hold"/>
                                        <p:tgtEl>
                                          <p:spTgt spid="2240"/>
                                        </p:tgtEl>
                                        <p:attrNameLst>
                                          <p:attrName>ppt_h</p:attrName>
                                        </p:attrNameLst>
                                      </p:cBhvr>
                                      <p:tavLst>
                                        <p:tav tm="0">
                                          <p:val>
                                            <p:strVal val="#ppt_h"/>
                                          </p:val>
                                        </p:tav>
                                        <p:tav tm="100000">
                                          <p:val>
                                            <p:strVal val="#ppt_h"/>
                                          </p:val>
                                        </p:tav>
                                      </p:tavLst>
                                    </p:anim>
                                    <p:anim calcmode="lin" valueType="num">
                                      <p:cBhvr>
                                        <p:cTn id="772" dur="1000" fill="hold"/>
                                        <p:tgtEl>
                                          <p:spTgt spid="2240"/>
                                        </p:tgtEl>
                                        <p:attrNameLst>
                                          <p:attrName>ppt_x</p:attrName>
                                        </p:attrNameLst>
                                      </p:cBhvr>
                                      <p:tavLst>
                                        <p:tav tm="0">
                                          <p:val>
                                            <p:strVal val="#ppt_x-.2"/>
                                          </p:val>
                                        </p:tav>
                                        <p:tav tm="100000">
                                          <p:val>
                                            <p:strVal val="#ppt_x"/>
                                          </p:val>
                                        </p:tav>
                                      </p:tavLst>
                                    </p:anim>
                                    <p:anim calcmode="lin" valueType="num">
                                      <p:cBhvr>
                                        <p:cTn id="773" dur="1000" fill="hold"/>
                                        <p:tgtEl>
                                          <p:spTgt spid="2240"/>
                                        </p:tgtEl>
                                        <p:attrNameLst>
                                          <p:attrName>ppt_y</p:attrName>
                                        </p:attrNameLst>
                                      </p:cBhvr>
                                      <p:tavLst>
                                        <p:tav tm="0">
                                          <p:val>
                                            <p:strVal val="#ppt_y"/>
                                          </p:val>
                                        </p:tav>
                                        <p:tav tm="100000">
                                          <p:val>
                                            <p:strVal val="#ppt_y"/>
                                          </p:val>
                                        </p:tav>
                                      </p:tavLst>
                                    </p:anim>
                                    <p:animEffect transition="in" filter="fade">
                                      <p:cBhvr>
                                        <p:cTn id="774" dur="1000"/>
                                        <p:tgtEl>
                                          <p:spTgt spid="2240"/>
                                        </p:tgtEl>
                                      </p:cBhvr>
                                    </p:animEffect>
                                  </p:childTnLst>
                                </p:cTn>
                              </p:par>
                              <p:par>
                                <p:cTn id="775" presetID="54" presetClass="entr" presetSubtype="0" accel="100000" fill="hold" grpId="0" nodeType="withEffect">
                                  <p:stCondLst>
                                    <p:cond delay="0"/>
                                  </p:stCondLst>
                                  <p:childTnLst>
                                    <p:set>
                                      <p:cBhvr>
                                        <p:cTn id="776" dur="1" fill="hold">
                                          <p:stCondLst>
                                            <p:cond delay="0"/>
                                          </p:stCondLst>
                                        </p:cTn>
                                        <p:tgtEl>
                                          <p:spTgt spid="2258"/>
                                        </p:tgtEl>
                                        <p:attrNameLst>
                                          <p:attrName>style.visibility</p:attrName>
                                        </p:attrNameLst>
                                      </p:cBhvr>
                                      <p:to>
                                        <p:strVal val="visible"/>
                                      </p:to>
                                    </p:set>
                                    <p:anim calcmode="lin" valueType="num">
                                      <p:cBhvr>
                                        <p:cTn id="777" dur="1000" fill="hold"/>
                                        <p:tgtEl>
                                          <p:spTgt spid="2258"/>
                                        </p:tgtEl>
                                        <p:attrNameLst>
                                          <p:attrName>ppt_w</p:attrName>
                                        </p:attrNameLst>
                                      </p:cBhvr>
                                      <p:tavLst>
                                        <p:tav tm="0">
                                          <p:val>
                                            <p:strVal val="#ppt_w*0.05"/>
                                          </p:val>
                                        </p:tav>
                                        <p:tav tm="100000">
                                          <p:val>
                                            <p:strVal val="#ppt_w"/>
                                          </p:val>
                                        </p:tav>
                                      </p:tavLst>
                                    </p:anim>
                                    <p:anim calcmode="lin" valueType="num">
                                      <p:cBhvr>
                                        <p:cTn id="778" dur="1000" fill="hold"/>
                                        <p:tgtEl>
                                          <p:spTgt spid="2258"/>
                                        </p:tgtEl>
                                        <p:attrNameLst>
                                          <p:attrName>ppt_h</p:attrName>
                                        </p:attrNameLst>
                                      </p:cBhvr>
                                      <p:tavLst>
                                        <p:tav tm="0">
                                          <p:val>
                                            <p:strVal val="#ppt_h"/>
                                          </p:val>
                                        </p:tav>
                                        <p:tav tm="100000">
                                          <p:val>
                                            <p:strVal val="#ppt_h"/>
                                          </p:val>
                                        </p:tav>
                                      </p:tavLst>
                                    </p:anim>
                                    <p:anim calcmode="lin" valueType="num">
                                      <p:cBhvr>
                                        <p:cTn id="779" dur="1000" fill="hold"/>
                                        <p:tgtEl>
                                          <p:spTgt spid="2258"/>
                                        </p:tgtEl>
                                        <p:attrNameLst>
                                          <p:attrName>ppt_x</p:attrName>
                                        </p:attrNameLst>
                                      </p:cBhvr>
                                      <p:tavLst>
                                        <p:tav tm="0">
                                          <p:val>
                                            <p:strVal val="#ppt_x-.2"/>
                                          </p:val>
                                        </p:tav>
                                        <p:tav tm="100000">
                                          <p:val>
                                            <p:strVal val="#ppt_x"/>
                                          </p:val>
                                        </p:tav>
                                      </p:tavLst>
                                    </p:anim>
                                    <p:anim calcmode="lin" valueType="num">
                                      <p:cBhvr>
                                        <p:cTn id="780" dur="1000" fill="hold"/>
                                        <p:tgtEl>
                                          <p:spTgt spid="2258"/>
                                        </p:tgtEl>
                                        <p:attrNameLst>
                                          <p:attrName>ppt_y</p:attrName>
                                        </p:attrNameLst>
                                      </p:cBhvr>
                                      <p:tavLst>
                                        <p:tav tm="0">
                                          <p:val>
                                            <p:strVal val="#ppt_y"/>
                                          </p:val>
                                        </p:tav>
                                        <p:tav tm="100000">
                                          <p:val>
                                            <p:strVal val="#ppt_y"/>
                                          </p:val>
                                        </p:tav>
                                      </p:tavLst>
                                    </p:anim>
                                    <p:animEffect transition="in" filter="fade">
                                      <p:cBhvr>
                                        <p:cTn id="781" dur="1000"/>
                                        <p:tgtEl>
                                          <p:spTgt spid="2258"/>
                                        </p:tgtEl>
                                      </p:cBhvr>
                                    </p:animEffect>
                                  </p:childTnLst>
                                </p:cTn>
                              </p:par>
                            </p:childTnLst>
                          </p:cTn>
                        </p:par>
                        <p:par>
                          <p:cTn id="782" fill="hold">
                            <p:stCondLst>
                              <p:cond delay="1000"/>
                            </p:stCondLst>
                            <p:childTnLst>
                              <p:par>
                                <p:cTn id="783" presetID="54" presetClass="exit" presetSubtype="0" decel="100000" fill="hold" grpId="1" nodeType="afterEffect">
                                  <p:stCondLst>
                                    <p:cond delay="7000"/>
                                  </p:stCondLst>
                                  <p:childTnLst>
                                    <p:anim calcmode="lin" valueType="num">
                                      <p:cBhvr>
                                        <p:cTn id="784" dur="1000"/>
                                        <p:tgtEl>
                                          <p:spTgt spid="2224"/>
                                        </p:tgtEl>
                                        <p:attrNameLst>
                                          <p:attrName>ppt_w</p:attrName>
                                        </p:attrNameLst>
                                      </p:cBhvr>
                                      <p:tavLst>
                                        <p:tav tm="0">
                                          <p:val>
                                            <p:strVal val="ppt_w"/>
                                          </p:val>
                                        </p:tav>
                                        <p:tav tm="100000">
                                          <p:val>
                                            <p:strVal val="ppt_w*0.05"/>
                                          </p:val>
                                        </p:tav>
                                      </p:tavLst>
                                    </p:anim>
                                    <p:anim calcmode="lin" valueType="num">
                                      <p:cBhvr>
                                        <p:cTn id="785" dur="1000"/>
                                        <p:tgtEl>
                                          <p:spTgt spid="2224"/>
                                        </p:tgtEl>
                                        <p:attrNameLst>
                                          <p:attrName>ppt_h</p:attrName>
                                        </p:attrNameLst>
                                      </p:cBhvr>
                                      <p:tavLst>
                                        <p:tav tm="0">
                                          <p:val>
                                            <p:strVal val="ppt_h"/>
                                          </p:val>
                                        </p:tav>
                                        <p:tav tm="100000">
                                          <p:val>
                                            <p:strVal val="ppt_h"/>
                                          </p:val>
                                        </p:tav>
                                      </p:tavLst>
                                    </p:anim>
                                    <p:anim calcmode="lin" valueType="num">
                                      <p:cBhvr>
                                        <p:cTn id="786" dur="1000"/>
                                        <p:tgtEl>
                                          <p:spTgt spid="2224"/>
                                        </p:tgtEl>
                                        <p:attrNameLst>
                                          <p:attrName>ppt_x</p:attrName>
                                        </p:attrNameLst>
                                      </p:cBhvr>
                                      <p:tavLst>
                                        <p:tav tm="0">
                                          <p:val>
                                            <p:strVal val="ppt_x"/>
                                          </p:val>
                                        </p:tav>
                                        <p:tav tm="100000">
                                          <p:val>
                                            <p:strVal val="ppt_x-.2"/>
                                          </p:val>
                                        </p:tav>
                                      </p:tavLst>
                                    </p:anim>
                                    <p:anim calcmode="lin" valueType="num">
                                      <p:cBhvr>
                                        <p:cTn id="787" dur="1000"/>
                                        <p:tgtEl>
                                          <p:spTgt spid="2224"/>
                                        </p:tgtEl>
                                        <p:attrNameLst>
                                          <p:attrName>ppt_y</p:attrName>
                                        </p:attrNameLst>
                                      </p:cBhvr>
                                      <p:tavLst>
                                        <p:tav tm="0">
                                          <p:val>
                                            <p:strVal val="ppt_y"/>
                                          </p:val>
                                        </p:tav>
                                        <p:tav tm="100000">
                                          <p:val>
                                            <p:strVal val="ppt_y"/>
                                          </p:val>
                                        </p:tav>
                                      </p:tavLst>
                                    </p:anim>
                                    <p:animEffect transition="out" filter="fade">
                                      <p:cBhvr>
                                        <p:cTn id="788" dur="1000"/>
                                        <p:tgtEl>
                                          <p:spTgt spid="2224"/>
                                        </p:tgtEl>
                                      </p:cBhvr>
                                    </p:animEffect>
                                    <p:set>
                                      <p:cBhvr>
                                        <p:cTn id="789" dur="1" fill="hold">
                                          <p:stCondLst>
                                            <p:cond delay="999"/>
                                          </p:stCondLst>
                                        </p:cTn>
                                        <p:tgtEl>
                                          <p:spTgt spid="2224"/>
                                        </p:tgtEl>
                                        <p:attrNameLst>
                                          <p:attrName>style.visibility</p:attrName>
                                        </p:attrNameLst>
                                      </p:cBhvr>
                                      <p:to>
                                        <p:strVal val="hidden"/>
                                      </p:to>
                                    </p:set>
                                  </p:childTnLst>
                                </p:cTn>
                              </p:par>
                              <p:par>
                                <p:cTn id="790" presetID="54" presetClass="exit" presetSubtype="0" decel="100000" fill="hold" grpId="1" nodeType="withEffect">
                                  <p:stCondLst>
                                    <p:cond delay="7000"/>
                                  </p:stCondLst>
                                  <p:childTnLst>
                                    <p:anim calcmode="lin" valueType="num">
                                      <p:cBhvr>
                                        <p:cTn id="791" dur="1000"/>
                                        <p:tgtEl>
                                          <p:spTgt spid="2225"/>
                                        </p:tgtEl>
                                        <p:attrNameLst>
                                          <p:attrName>ppt_w</p:attrName>
                                        </p:attrNameLst>
                                      </p:cBhvr>
                                      <p:tavLst>
                                        <p:tav tm="0">
                                          <p:val>
                                            <p:strVal val="ppt_w"/>
                                          </p:val>
                                        </p:tav>
                                        <p:tav tm="100000">
                                          <p:val>
                                            <p:strVal val="ppt_w*0.05"/>
                                          </p:val>
                                        </p:tav>
                                      </p:tavLst>
                                    </p:anim>
                                    <p:anim calcmode="lin" valueType="num">
                                      <p:cBhvr>
                                        <p:cTn id="792" dur="1000"/>
                                        <p:tgtEl>
                                          <p:spTgt spid="2225"/>
                                        </p:tgtEl>
                                        <p:attrNameLst>
                                          <p:attrName>ppt_h</p:attrName>
                                        </p:attrNameLst>
                                      </p:cBhvr>
                                      <p:tavLst>
                                        <p:tav tm="0">
                                          <p:val>
                                            <p:strVal val="ppt_h"/>
                                          </p:val>
                                        </p:tav>
                                        <p:tav tm="100000">
                                          <p:val>
                                            <p:strVal val="ppt_h"/>
                                          </p:val>
                                        </p:tav>
                                      </p:tavLst>
                                    </p:anim>
                                    <p:anim calcmode="lin" valueType="num">
                                      <p:cBhvr>
                                        <p:cTn id="793" dur="1000"/>
                                        <p:tgtEl>
                                          <p:spTgt spid="2225"/>
                                        </p:tgtEl>
                                        <p:attrNameLst>
                                          <p:attrName>ppt_x</p:attrName>
                                        </p:attrNameLst>
                                      </p:cBhvr>
                                      <p:tavLst>
                                        <p:tav tm="0">
                                          <p:val>
                                            <p:strVal val="ppt_x"/>
                                          </p:val>
                                        </p:tav>
                                        <p:tav tm="100000">
                                          <p:val>
                                            <p:strVal val="ppt_x-.2"/>
                                          </p:val>
                                        </p:tav>
                                      </p:tavLst>
                                    </p:anim>
                                    <p:anim calcmode="lin" valueType="num">
                                      <p:cBhvr>
                                        <p:cTn id="794" dur="1000"/>
                                        <p:tgtEl>
                                          <p:spTgt spid="2225"/>
                                        </p:tgtEl>
                                        <p:attrNameLst>
                                          <p:attrName>ppt_y</p:attrName>
                                        </p:attrNameLst>
                                      </p:cBhvr>
                                      <p:tavLst>
                                        <p:tav tm="0">
                                          <p:val>
                                            <p:strVal val="ppt_y"/>
                                          </p:val>
                                        </p:tav>
                                        <p:tav tm="100000">
                                          <p:val>
                                            <p:strVal val="ppt_y"/>
                                          </p:val>
                                        </p:tav>
                                      </p:tavLst>
                                    </p:anim>
                                    <p:animEffect transition="out" filter="fade">
                                      <p:cBhvr>
                                        <p:cTn id="795" dur="1000"/>
                                        <p:tgtEl>
                                          <p:spTgt spid="2225"/>
                                        </p:tgtEl>
                                      </p:cBhvr>
                                    </p:animEffect>
                                    <p:set>
                                      <p:cBhvr>
                                        <p:cTn id="796" dur="1" fill="hold">
                                          <p:stCondLst>
                                            <p:cond delay="999"/>
                                          </p:stCondLst>
                                        </p:cTn>
                                        <p:tgtEl>
                                          <p:spTgt spid="2225"/>
                                        </p:tgtEl>
                                        <p:attrNameLst>
                                          <p:attrName>style.visibility</p:attrName>
                                        </p:attrNameLst>
                                      </p:cBhvr>
                                      <p:to>
                                        <p:strVal val="hidden"/>
                                      </p:to>
                                    </p:set>
                                  </p:childTnLst>
                                </p:cTn>
                              </p:par>
                              <p:par>
                                <p:cTn id="797" presetID="54" presetClass="exit" presetSubtype="0" decel="100000" fill="hold" grpId="1" nodeType="withEffect">
                                  <p:stCondLst>
                                    <p:cond delay="7000"/>
                                  </p:stCondLst>
                                  <p:childTnLst>
                                    <p:anim calcmode="lin" valueType="num">
                                      <p:cBhvr>
                                        <p:cTn id="798" dur="1000"/>
                                        <p:tgtEl>
                                          <p:spTgt spid="2226"/>
                                        </p:tgtEl>
                                        <p:attrNameLst>
                                          <p:attrName>ppt_w</p:attrName>
                                        </p:attrNameLst>
                                      </p:cBhvr>
                                      <p:tavLst>
                                        <p:tav tm="0">
                                          <p:val>
                                            <p:strVal val="ppt_w"/>
                                          </p:val>
                                        </p:tav>
                                        <p:tav tm="100000">
                                          <p:val>
                                            <p:strVal val="ppt_w*0.05"/>
                                          </p:val>
                                        </p:tav>
                                      </p:tavLst>
                                    </p:anim>
                                    <p:anim calcmode="lin" valueType="num">
                                      <p:cBhvr>
                                        <p:cTn id="799" dur="1000"/>
                                        <p:tgtEl>
                                          <p:spTgt spid="2226"/>
                                        </p:tgtEl>
                                        <p:attrNameLst>
                                          <p:attrName>ppt_h</p:attrName>
                                        </p:attrNameLst>
                                      </p:cBhvr>
                                      <p:tavLst>
                                        <p:tav tm="0">
                                          <p:val>
                                            <p:strVal val="ppt_h"/>
                                          </p:val>
                                        </p:tav>
                                        <p:tav tm="100000">
                                          <p:val>
                                            <p:strVal val="ppt_h"/>
                                          </p:val>
                                        </p:tav>
                                      </p:tavLst>
                                    </p:anim>
                                    <p:anim calcmode="lin" valueType="num">
                                      <p:cBhvr>
                                        <p:cTn id="800" dur="1000"/>
                                        <p:tgtEl>
                                          <p:spTgt spid="2226"/>
                                        </p:tgtEl>
                                        <p:attrNameLst>
                                          <p:attrName>ppt_x</p:attrName>
                                        </p:attrNameLst>
                                      </p:cBhvr>
                                      <p:tavLst>
                                        <p:tav tm="0">
                                          <p:val>
                                            <p:strVal val="ppt_x"/>
                                          </p:val>
                                        </p:tav>
                                        <p:tav tm="100000">
                                          <p:val>
                                            <p:strVal val="ppt_x-.2"/>
                                          </p:val>
                                        </p:tav>
                                      </p:tavLst>
                                    </p:anim>
                                    <p:anim calcmode="lin" valueType="num">
                                      <p:cBhvr>
                                        <p:cTn id="801" dur="1000"/>
                                        <p:tgtEl>
                                          <p:spTgt spid="2226"/>
                                        </p:tgtEl>
                                        <p:attrNameLst>
                                          <p:attrName>ppt_y</p:attrName>
                                        </p:attrNameLst>
                                      </p:cBhvr>
                                      <p:tavLst>
                                        <p:tav tm="0">
                                          <p:val>
                                            <p:strVal val="ppt_y"/>
                                          </p:val>
                                        </p:tav>
                                        <p:tav tm="100000">
                                          <p:val>
                                            <p:strVal val="ppt_y"/>
                                          </p:val>
                                        </p:tav>
                                      </p:tavLst>
                                    </p:anim>
                                    <p:animEffect transition="out" filter="fade">
                                      <p:cBhvr>
                                        <p:cTn id="802" dur="1000"/>
                                        <p:tgtEl>
                                          <p:spTgt spid="2226"/>
                                        </p:tgtEl>
                                      </p:cBhvr>
                                    </p:animEffect>
                                    <p:set>
                                      <p:cBhvr>
                                        <p:cTn id="803" dur="1" fill="hold">
                                          <p:stCondLst>
                                            <p:cond delay="999"/>
                                          </p:stCondLst>
                                        </p:cTn>
                                        <p:tgtEl>
                                          <p:spTgt spid="2226"/>
                                        </p:tgtEl>
                                        <p:attrNameLst>
                                          <p:attrName>style.visibility</p:attrName>
                                        </p:attrNameLst>
                                      </p:cBhvr>
                                      <p:to>
                                        <p:strVal val="hidden"/>
                                      </p:to>
                                    </p:set>
                                  </p:childTnLst>
                                </p:cTn>
                              </p:par>
                              <p:par>
                                <p:cTn id="804" presetID="54" presetClass="exit" presetSubtype="0" decel="100000" fill="hold" grpId="1" nodeType="withEffect">
                                  <p:stCondLst>
                                    <p:cond delay="7000"/>
                                  </p:stCondLst>
                                  <p:childTnLst>
                                    <p:anim calcmode="lin" valueType="num">
                                      <p:cBhvr>
                                        <p:cTn id="805" dur="1000"/>
                                        <p:tgtEl>
                                          <p:spTgt spid="2258"/>
                                        </p:tgtEl>
                                        <p:attrNameLst>
                                          <p:attrName>ppt_w</p:attrName>
                                        </p:attrNameLst>
                                      </p:cBhvr>
                                      <p:tavLst>
                                        <p:tav tm="0">
                                          <p:val>
                                            <p:strVal val="ppt_w"/>
                                          </p:val>
                                        </p:tav>
                                        <p:tav tm="100000">
                                          <p:val>
                                            <p:strVal val="ppt_w*0.05"/>
                                          </p:val>
                                        </p:tav>
                                      </p:tavLst>
                                    </p:anim>
                                    <p:anim calcmode="lin" valueType="num">
                                      <p:cBhvr>
                                        <p:cTn id="806" dur="1000"/>
                                        <p:tgtEl>
                                          <p:spTgt spid="2258"/>
                                        </p:tgtEl>
                                        <p:attrNameLst>
                                          <p:attrName>ppt_h</p:attrName>
                                        </p:attrNameLst>
                                      </p:cBhvr>
                                      <p:tavLst>
                                        <p:tav tm="0">
                                          <p:val>
                                            <p:strVal val="ppt_h"/>
                                          </p:val>
                                        </p:tav>
                                        <p:tav tm="100000">
                                          <p:val>
                                            <p:strVal val="ppt_h"/>
                                          </p:val>
                                        </p:tav>
                                      </p:tavLst>
                                    </p:anim>
                                    <p:anim calcmode="lin" valueType="num">
                                      <p:cBhvr>
                                        <p:cTn id="807" dur="1000"/>
                                        <p:tgtEl>
                                          <p:spTgt spid="2258"/>
                                        </p:tgtEl>
                                        <p:attrNameLst>
                                          <p:attrName>ppt_x</p:attrName>
                                        </p:attrNameLst>
                                      </p:cBhvr>
                                      <p:tavLst>
                                        <p:tav tm="0">
                                          <p:val>
                                            <p:strVal val="ppt_x"/>
                                          </p:val>
                                        </p:tav>
                                        <p:tav tm="100000">
                                          <p:val>
                                            <p:strVal val="ppt_x-.2"/>
                                          </p:val>
                                        </p:tav>
                                      </p:tavLst>
                                    </p:anim>
                                    <p:anim calcmode="lin" valueType="num">
                                      <p:cBhvr>
                                        <p:cTn id="808" dur="1000"/>
                                        <p:tgtEl>
                                          <p:spTgt spid="2258"/>
                                        </p:tgtEl>
                                        <p:attrNameLst>
                                          <p:attrName>ppt_y</p:attrName>
                                        </p:attrNameLst>
                                      </p:cBhvr>
                                      <p:tavLst>
                                        <p:tav tm="0">
                                          <p:val>
                                            <p:strVal val="ppt_y"/>
                                          </p:val>
                                        </p:tav>
                                        <p:tav tm="100000">
                                          <p:val>
                                            <p:strVal val="ppt_y"/>
                                          </p:val>
                                        </p:tav>
                                      </p:tavLst>
                                    </p:anim>
                                    <p:animEffect transition="out" filter="fade">
                                      <p:cBhvr>
                                        <p:cTn id="809" dur="1000"/>
                                        <p:tgtEl>
                                          <p:spTgt spid="2258"/>
                                        </p:tgtEl>
                                      </p:cBhvr>
                                    </p:animEffect>
                                    <p:set>
                                      <p:cBhvr>
                                        <p:cTn id="810" dur="1" fill="hold">
                                          <p:stCondLst>
                                            <p:cond delay="999"/>
                                          </p:stCondLst>
                                        </p:cTn>
                                        <p:tgtEl>
                                          <p:spTgt spid="2258"/>
                                        </p:tgtEl>
                                        <p:attrNameLst>
                                          <p:attrName>style.visibility</p:attrName>
                                        </p:attrNameLst>
                                      </p:cBhvr>
                                      <p:to>
                                        <p:strVal val="hidden"/>
                                      </p:to>
                                    </p:set>
                                  </p:childTnLst>
                                </p:cTn>
                              </p:par>
                              <p:par>
                                <p:cTn id="811" presetID="54" presetClass="exit" presetSubtype="0" decel="100000" fill="hold" grpId="1" nodeType="withEffect">
                                  <p:stCondLst>
                                    <p:cond delay="7000"/>
                                  </p:stCondLst>
                                  <p:childTnLst>
                                    <p:anim calcmode="lin" valueType="num">
                                      <p:cBhvr>
                                        <p:cTn id="812" dur="1000"/>
                                        <p:tgtEl>
                                          <p:spTgt spid="2227"/>
                                        </p:tgtEl>
                                        <p:attrNameLst>
                                          <p:attrName>ppt_w</p:attrName>
                                        </p:attrNameLst>
                                      </p:cBhvr>
                                      <p:tavLst>
                                        <p:tav tm="0">
                                          <p:val>
                                            <p:strVal val="ppt_w"/>
                                          </p:val>
                                        </p:tav>
                                        <p:tav tm="100000">
                                          <p:val>
                                            <p:strVal val="ppt_w*0.05"/>
                                          </p:val>
                                        </p:tav>
                                      </p:tavLst>
                                    </p:anim>
                                    <p:anim calcmode="lin" valueType="num">
                                      <p:cBhvr>
                                        <p:cTn id="813" dur="1000"/>
                                        <p:tgtEl>
                                          <p:spTgt spid="2227"/>
                                        </p:tgtEl>
                                        <p:attrNameLst>
                                          <p:attrName>ppt_h</p:attrName>
                                        </p:attrNameLst>
                                      </p:cBhvr>
                                      <p:tavLst>
                                        <p:tav tm="0">
                                          <p:val>
                                            <p:strVal val="ppt_h"/>
                                          </p:val>
                                        </p:tav>
                                        <p:tav tm="100000">
                                          <p:val>
                                            <p:strVal val="ppt_h"/>
                                          </p:val>
                                        </p:tav>
                                      </p:tavLst>
                                    </p:anim>
                                    <p:anim calcmode="lin" valueType="num">
                                      <p:cBhvr>
                                        <p:cTn id="814" dur="1000"/>
                                        <p:tgtEl>
                                          <p:spTgt spid="2227"/>
                                        </p:tgtEl>
                                        <p:attrNameLst>
                                          <p:attrName>ppt_x</p:attrName>
                                        </p:attrNameLst>
                                      </p:cBhvr>
                                      <p:tavLst>
                                        <p:tav tm="0">
                                          <p:val>
                                            <p:strVal val="ppt_x"/>
                                          </p:val>
                                        </p:tav>
                                        <p:tav tm="100000">
                                          <p:val>
                                            <p:strVal val="ppt_x-.2"/>
                                          </p:val>
                                        </p:tav>
                                      </p:tavLst>
                                    </p:anim>
                                    <p:anim calcmode="lin" valueType="num">
                                      <p:cBhvr>
                                        <p:cTn id="815" dur="1000"/>
                                        <p:tgtEl>
                                          <p:spTgt spid="2227"/>
                                        </p:tgtEl>
                                        <p:attrNameLst>
                                          <p:attrName>ppt_y</p:attrName>
                                        </p:attrNameLst>
                                      </p:cBhvr>
                                      <p:tavLst>
                                        <p:tav tm="0">
                                          <p:val>
                                            <p:strVal val="ppt_y"/>
                                          </p:val>
                                        </p:tav>
                                        <p:tav tm="100000">
                                          <p:val>
                                            <p:strVal val="ppt_y"/>
                                          </p:val>
                                        </p:tav>
                                      </p:tavLst>
                                    </p:anim>
                                    <p:animEffect transition="out" filter="fade">
                                      <p:cBhvr>
                                        <p:cTn id="816" dur="1000"/>
                                        <p:tgtEl>
                                          <p:spTgt spid="2227"/>
                                        </p:tgtEl>
                                      </p:cBhvr>
                                    </p:animEffect>
                                    <p:set>
                                      <p:cBhvr>
                                        <p:cTn id="817" dur="1" fill="hold">
                                          <p:stCondLst>
                                            <p:cond delay="999"/>
                                          </p:stCondLst>
                                        </p:cTn>
                                        <p:tgtEl>
                                          <p:spTgt spid="2227"/>
                                        </p:tgtEl>
                                        <p:attrNameLst>
                                          <p:attrName>style.visibility</p:attrName>
                                        </p:attrNameLst>
                                      </p:cBhvr>
                                      <p:to>
                                        <p:strVal val="hidden"/>
                                      </p:to>
                                    </p:set>
                                  </p:childTnLst>
                                </p:cTn>
                              </p:par>
                              <p:par>
                                <p:cTn id="818" presetID="54" presetClass="exit" presetSubtype="0" decel="100000" fill="hold" grpId="1" nodeType="withEffect">
                                  <p:stCondLst>
                                    <p:cond delay="7000"/>
                                  </p:stCondLst>
                                  <p:childTnLst>
                                    <p:anim calcmode="lin" valueType="num">
                                      <p:cBhvr>
                                        <p:cTn id="819" dur="1000"/>
                                        <p:tgtEl>
                                          <p:spTgt spid="2228"/>
                                        </p:tgtEl>
                                        <p:attrNameLst>
                                          <p:attrName>ppt_w</p:attrName>
                                        </p:attrNameLst>
                                      </p:cBhvr>
                                      <p:tavLst>
                                        <p:tav tm="0">
                                          <p:val>
                                            <p:strVal val="ppt_w"/>
                                          </p:val>
                                        </p:tav>
                                        <p:tav tm="100000">
                                          <p:val>
                                            <p:strVal val="ppt_w*0.05"/>
                                          </p:val>
                                        </p:tav>
                                      </p:tavLst>
                                    </p:anim>
                                    <p:anim calcmode="lin" valueType="num">
                                      <p:cBhvr>
                                        <p:cTn id="820" dur="1000"/>
                                        <p:tgtEl>
                                          <p:spTgt spid="2228"/>
                                        </p:tgtEl>
                                        <p:attrNameLst>
                                          <p:attrName>ppt_h</p:attrName>
                                        </p:attrNameLst>
                                      </p:cBhvr>
                                      <p:tavLst>
                                        <p:tav tm="0">
                                          <p:val>
                                            <p:strVal val="ppt_h"/>
                                          </p:val>
                                        </p:tav>
                                        <p:tav tm="100000">
                                          <p:val>
                                            <p:strVal val="ppt_h"/>
                                          </p:val>
                                        </p:tav>
                                      </p:tavLst>
                                    </p:anim>
                                    <p:anim calcmode="lin" valueType="num">
                                      <p:cBhvr>
                                        <p:cTn id="821" dur="1000"/>
                                        <p:tgtEl>
                                          <p:spTgt spid="2228"/>
                                        </p:tgtEl>
                                        <p:attrNameLst>
                                          <p:attrName>ppt_x</p:attrName>
                                        </p:attrNameLst>
                                      </p:cBhvr>
                                      <p:tavLst>
                                        <p:tav tm="0">
                                          <p:val>
                                            <p:strVal val="ppt_x"/>
                                          </p:val>
                                        </p:tav>
                                        <p:tav tm="100000">
                                          <p:val>
                                            <p:strVal val="ppt_x-.2"/>
                                          </p:val>
                                        </p:tav>
                                      </p:tavLst>
                                    </p:anim>
                                    <p:anim calcmode="lin" valueType="num">
                                      <p:cBhvr>
                                        <p:cTn id="822" dur="1000"/>
                                        <p:tgtEl>
                                          <p:spTgt spid="2228"/>
                                        </p:tgtEl>
                                        <p:attrNameLst>
                                          <p:attrName>ppt_y</p:attrName>
                                        </p:attrNameLst>
                                      </p:cBhvr>
                                      <p:tavLst>
                                        <p:tav tm="0">
                                          <p:val>
                                            <p:strVal val="ppt_y"/>
                                          </p:val>
                                        </p:tav>
                                        <p:tav tm="100000">
                                          <p:val>
                                            <p:strVal val="ppt_y"/>
                                          </p:val>
                                        </p:tav>
                                      </p:tavLst>
                                    </p:anim>
                                    <p:animEffect transition="out" filter="fade">
                                      <p:cBhvr>
                                        <p:cTn id="823" dur="1000"/>
                                        <p:tgtEl>
                                          <p:spTgt spid="2228"/>
                                        </p:tgtEl>
                                      </p:cBhvr>
                                    </p:animEffect>
                                    <p:set>
                                      <p:cBhvr>
                                        <p:cTn id="824" dur="1" fill="hold">
                                          <p:stCondLst>
                                            <p:cond delay="999"/>
                                          </p:stCondLst>
                                        </p:cTn>
                                        <p:tgtEl>
                                          <p:spTgt spid="2228"/>
                                        </p:tgtEl>
                                        <p:attrNameLst>
                                          <p:attrName>style.visibility</p:attrName>
                                        </p:attrNameLst>
                                      </p:cBhvr>
                                      <p:to>
                                        <p:strVal val="hidden"/>
                                      </p:to>
                                    </p:set>
                                  </p:childTnLst>
                                </p:cTn>
                              </p:par>
                              <p:par>
                                <p:cTn id="825" presetID="54" presetClass="exit" presetSubtype="0" decel="100000" fill="hold" grpId="1" nodeType="withEffect">
                                  <p:stCondLst>
                                    <p:cond delay="7000"/>
                                  </p:stCondLst>
                                  <p:childTnLst>
                                    <p:anim calcmode="lin" valueType="num">
                                      <p:cBhvr>
                                        <p:cTn id="826" dur="1000"/>
                                        <p:tgtEl>
                                          <p:spTgt spid="2229"/>
                                        </p:tgtEl>
                                        <p:attrNameLst>
                                          <p:attrName>ppt_w</p:attrName>
                                        </p:attrNameLst>
                                      </p:cBhvr>
                                      <p:tavLst>
                                        <p:tav tm="0">
                                          <p:val>
                                            <p:strVal val="ppt_w"/>
                                          </p:val>
                                        </p:tav>
                                        <p:tav tm="100000">
                                          <p:val>
                                            <p:strVal val="ppt_w*0.05"/>
                                          </p:val>
                                        </p:tav>
                                      </p:tavLst>
                                    </p:anim>
                                    <p:anim calcmode="lin" valueType="num">
                                      <p:cBhvr>
                                        <p:cTn id="827" dur="1000"/>
                                        <p:tgtEl>
                                          <p:spTgt spid="2229"/>
                                        </p:tgtEl>
                                        <p:attrNameLst>
                                          <p:attrName>ppt_h</p:attrName>
                                        </p:attrNameLst>
                                      </p:cBhvr>
                                      <p:tavLst>
                                        <p:tav tm="0">
                                          <p:val>
                                            <p:strVal val="ppt_h"/>
                                          </p:val>
                                        </p:tav>
                                        <p:tav tm="100000">
                                          <p:val>
                                            <p:strVal val="ppt_h"/>
                                          </p:val>
                                        </p:tav>
                                      </p:tavLst>
                                    </p:anim>
                                    <p:anim calcmode="lin" valueType="num">
                                      <p:cBhvr>
                                        <p:cTn id="828" dur="1000"/>
                                        <p:tgtEl>
                                          <p:spTgt spid="2229"/>
                                        </p:tgtEl>
                                        <p:attrNameLst>
                                          <p:attrName>ppt_x</p:attrName>
                                        </p:attrNameLst>
                                      </p:cBhvr>
                                      <p:tavLst>
                                        <p:tav tm="0">
                                          <p:val>
                                            <p:strVal val="ppt_x"/>
                                          </p:val>
                                        </p:tav>
                                        <p:tav tm="100000">
                                          <p:val>
                                            <p:strVal val="ppt_x-.2"/>
                                          </p:val>
                                        </p:tav>
                                      </p:tavLst>
                                    </p:anim>
                                    <p:anim calcmode="lin" valueType="num">
                                      <p:cBhvr>
                                        <p:cTn id="829" dur="1000"/>
                                        <p:tgtEl>
                                          <p:spTgt spid="2229"/>
                                        </p:tgtEl>
                                        <p:attrNameLst>
                                          <p:attrName>ppt_y</p:attrName>
                                        </p:attrNameLst>
                                      </p:cBhvr>
                                      <p:tavLst>
                                        <p:tav tm="0">
                                          <p:val>
                                            <p:strVal val="ppt_y"/>
                                          </p:val>
                                        </p:tav>
                                        <p:tav tm="100000">
                                          <p:val>
                                            <p:strVal val="ppt_y"/>
                                          </p:val>
                                        </p:tav>
                                      </p:tavLst>
                                    </p:anim>
                                    <p:animEffect transition="out" filter="fade">
                                      <p:cBhvr>
                                        <p:cTn id="830" dur="1000"/>
                                        <p:tgtEl>
                                          <p:spTgt spid="2229"/>
                                        </p:tgtEl>
                                      </p:cBhvr>
                                    </p:animEffect>
                                    <p:set>
                                      <p:cBhvr>
                                        <p:cTn id="831" dur="1" fill="hold">
                                          <p:stCondLst>
                                            <p:cond delay="999"/>
                                          </p:stCondLst>
                                        </p:cTn>
                                        <p:tgtEl>
                                          <p:spTgt spid="2229"/>
                                        </p:tgtEl>
                                        <p:attrNameLst>
                                          <p:attrName>style.visibility</p:attrName>
                                        </p:attrNameLst>
                                      </p:cBhvr>
                                      <p:to>
                                        <p:strVal val="hidden"/>
                                      </p:to>
                                    </p:set>
                                  </p:childTnLst>
                                </p:cTn>
                              </p:par>
                              <p:par>
                                <p:cTn id="832" presetID="54" presetClass="exit" presetSubtype="0" decel="100000" fill="hold" grpId="1" nodeType="withEffect">
                                  <p:stCondLst>
                                    <p:cond delay="7000"/>
                                  </p:stCondLst>
                                  <p:childTnLst>
                                    <p:anim calcmode="lin" valueType="num">
                                      <p:cBhvr>
                                        <p:cTn id="833" dur="1000"/>
                                        <p:tgtEl>
                                          <p:spTgt spid="2230"/>
                                        </p:tgtEl>
                                        <p:attrNameLst>
                                          <p:attrName>ppt_w</p:attrName>
                                        </p:attrNameLst>
                                      </p:cBhvr>
                                      <p:tavLst>
                                        <p:tav tm="0">
                                          <p:val>
                                            <p:strVal val="ppt_w"/>
                                          </p:val>
                                        </p:tav>
                                        <p:tav tm="100000">
                                          <p:val>
                                            <p:strVal val="ppt_w*0.05"/>
                                          </p:val>
                                        </p:tav>
                                      </p:tavLst>
                                    </p:anim>
                                    <p:anim calcmode="lin" valueType="num">
                                      <p:cBhvr>
                                        <p:cTn id="834" dur="1000"/>
                                        <p:tgtEl>
                                          <p:spTgt spid="2230"/>
                                        </p:tgtEl>
                                        <p:attrNameLst>
                                          <p:attrName>ppt_h</p:attrName>
                                        </p:attrNameLst>
                                      </p:cBhvr>
                                      <p:tavLst>
                                        <p:tav tm="0">
                                          <p:val>
                                            <p:strVal val="ppt_h"/>
                                          </p:val>
                                        </p:tav>
                                        <p:tav tm="100000">
                                          <p:val>
                                            <p:strVal val="ppt_h"/>
                                          </p:val>
                                        </p:tav>
                                      </p:tavLst>
                                    </p:anim>
                                    <p:anim calcmode="lin" valueType="num">
                                      <p:cBhvr>
                                        <p:cTn id="835" dur="1000"/>
                                        <p:tgtEl>
                                          <p:spTgt spid="2230"/>
                                        </p:tgtEl>
                                        <p:attrNameLst>
                                          <p:attrName>ppt_x</p:attrName>
                                        </p:attrNameLst>
                                      </p:cBhvr>
                                      <p:tavLst>
                                        <p:tav tm="0">
                                          <p:val>
                                            <p:strVal val="ppt_x"/>
                                          </p:val>
                                        </p:tav>
                                        <p:tav tm="100000">
                                          <p:val>
                                            <p:strVal val="ppt_x-.2"/>
                                          </p:val>
                                        </p:tav>
                                      </p:tavLst>
                                    </p:anim>
                                    <p:anim calcmode="lin" valueType="num">
                                      <p:cBhvr>
                                        <p:cTn id="836" dur="1000"/>
                                        <p:tgtEl>
                                          <p:spTgt spid="2230"/>
                                        </p:tgtEl>
                                        <p:attrNameLst>
                                          <p:attrName>ppt_y</p:attrName>
                                        </p:attrNameLst>
                                      </p:cBhvr>
                                      <p:tavLst>
                                        <p:tav tm="0">
                                          <p:val>
                                            <p:strVal val="ppt_y"/>
                                          </p:val>
                                        </p:tav>
                                        <p:tav tm="100000">
                                          <p:val>
                                            <p:strVal val="ppt_y"/>
                                          </p:val>
                                        </p:tav>
                                      </p:tavLst>
                                    </p:anim>
                                    <p:animEffect transition="out" filter="fade">
                                      <p:cBhvr>
                                        <p:cTn id="837" dur="1000"/>
                                        <p:tgtEl>
                                          <p:spTgt spid="2230"/>
                                        </p:tgtEl>
                                      </p:cBhvr>
                                    </p:animEffect>
                                    <p:set>
                                      <p:cBhvr>
                                        <p:cTn id="838" dur="1" fill="hold">
                                          <p:stCondLst>
                                            <p:cond delay="999"/>
                                          </p:stCondLst>
                                        </p:cTn>
                                        <p:tgtEl>
                                          <p:spTgt spid="2230"/>
                                        </p:tgtEl>
                                        <p:attrNameLst>
                                          <p:attrName>style.visibility</p:attrName>
                                        </p:attrNameLst>
                                      </p:cBhvr>
                                      <p:to>
                                        <p:strVal val="hidden"/>
                                      </p:to>
                                    </p:set>
                                  </p:childTnLst>
                                </p:cTn>
                              </p:par>
                              <p:par>
                                <p:cTn id="839" presetID="54" presetClass="exit" presetSubtype="0" decel="100000" fill="hold" grpId="1" nodeType="withEffect">
                                  <p:stCondLst>
                                    <p:cond delay="7000"/>
                                  </p:stCondLst>
                                  <p:childTnLst>
                                    <p:anim calcmode="lin" valueType="num">
                                      <p:cBhvr>
                                        <p:cTn id="840" dur="1000"/>
                                        <p:tgtEl>
                                          <p:spTgt spid="2231"/>
                                        </p:tgtEl>
                                        <p:attrNameLst>
                                          <p:attrName>ppt_w</p:attrName>
                                        </p:attrNameLst>
                                      </p:cBhvr>
                                      <p:tavLst>
                                        <p:tav tm="0">
                                          <p:val>
                                            <p:strVal val="ppt_w"/>
                                          </p:val>
                                        </p:tav>
                                        <p:tav tm="100000">
                                          <p:val>
                                            <p:strVal val="ppt_w*0.05"/>
                                          </p:val>
                                        </p:tav>
                                      </p:tavLst>
                                    </p:anim>
                                    <p:anim calcmode="lin" valueType="num">
                                      <p:cBhvr>
                                        <p:cTn id="841" dur="1000"/>
                                        <p:tgtEl>
                                          <p:spTgt spid="2231"/>
                                        </p:tgtEl>
                                        <p:attrNameLst>
                                          <p:attrName>ppt_h</p:attrName>
                                        </p:attrNameLst>
                                      </p:cBhvr>
                                      <p:tavLst>
                                        <p:tav tm="0">
                                          <p:val>
                                            <p:strVal val="ppt_h"/>
                                          </p:val>
                                        </p:tav>
                                        <p:tav tm="100000">
                                          <p:val>
                                            <p:strVal val="ppt_h"/>
                                          </p:val>
                                        </p:tav>
                                      </p:tavLst>
                                    </p:anim>
                                    <p:anim calcmode="lin" valueType="num">
                                      <p:cBhvr>
                                        <p:cTn id="842" dur="1000"/>
                                        <p:tgtEl>
                                          <p:spTgt spid="2231"/>
                                        </p:tgtEl>
                                        <p:attrNameLst>
                                          <p:attrName>ppt_x</p:attrName>
                                        </p:attrNameLst>
                                      </p:cBhvr>
                                      <p:tavLst>
                                        <p:tav tm="0">
                                          <p:val>
                                            <p:strVal val="ppt_x"/>
                                          </p:val>
                                        </p:tav>
                                        <p:tav tm="100000">
                                          <p:val>
                                            <p:strVal val="ppt_x-.2"/>
                                          </p:val>
                                        </p:tav>
                                      </p:tavLst>
                                    </p:anim>
                                    <p:anim calcmode="lin" valueType="num">
                                      <p:cBhvr>
                                        <p:cTn id="843" dur="1000"/>
                                        <p:tgtEl>
                                          <p:spTgt spid="2231"/>
                                        </p:tgtEl>
                                        <p:attrNameLst>
                                          <p:attrName>ppt_y</p:attrName>
                                        </p:attrNameLst>
                                      </p:cBhvr>
                                      <p:tavLst>
                                        <p:tav tm="0">
                                          <p:val>
                                            <p:strVal val="ppt_y"/>
                                          </p:val>
                                        </p:tav>
                                        <p:tav tm="100000">
                                          <p:val>
                                            <p:strVal val="ppt_y"/>
                                          </p:val>
                                        </p:tav>
                                      </p:tavLst>
                                    </p:anim>
                                    <p:animEffect transition="out" filter="fade">
                                      <p:cBhvr>
                                        <p:cTn id="844" dur="1000"/>
                                        <p:tgtEl>
                                          <p:spTgt spid="2231"/>
                                        </p:tgtEl>
                                      </p:cBhvr>
                                    </p:animEffect>
                                    <p:set>
                                      <p:cBhvr>
                                        <p:cTn id="845" dur="1" fill="hold">
                                          <p:stCondLst>
                                            <p:cond delay="999"/>
                                          </p:stCondLst>
                                        </p:cTn>
                                        <p:tgtEl>
                                          <p:spTgt spid="2231"/>
                                        </p:tgtEl>
                                        <p:attrNameLst>
                                          <p:attrName>style.visibility</p:attrName>
                                        </p:attrNameLst>
                                      </p:cBhvr>
                                      <p:to>
                                        <p:strVal val="hidden"/>
                                      </p:to>
                                    </p:set>
                                  </p:childTnLst>
                                </p:cTn>
                              </p:par>
                              <p:par>
                                <p:cTn id="846" presetID="54" presetClass="exit" presetSubtype="0" decel="100000" fill="hold" grpId="1" nodeType="withEffect">
                                  <p:stCondLst>
                                    <p:cond delay="7000"/>
                                  </p:stCondLst>
                                  <p:childTnLst>
                                    <p:anim calcmode="lin" valueType="num">
                                      <p:cBhvr>
                                        <p:cTn id="847" dur="1000"/>
                                        <p:tgtEl>
                                          <p:spTgt spid="2232"/>
                                        </p:tgtEl>
                                        <p:attrNameLst>
                                          <p:attrName>ppt_w</p:attrName>
                                        </p:attrNameLst>
                                      </p:cBhvr>
                                      <p:tavLst>
                                        <p:tav tm="0">
                                          <p:val>
                                            <p:strVal val="ppt_w"/>
                                          </p:val>
                                        </p:tav>
                                        <p:tav tm="100000">
                                          <p:val>
                                            <p:strVal val="ppt_w*0.05"/>
                                          </p:val>
                                        </p:tav>
                                      </p:tavLst>
                                    </p:anim>
                                    <p:anim calcmode="lin" valueType="num">
                                      <p:cBhvr>
                                        <p:cTn id="848" dur="1000"/>
                                        <p:tgtEl>
                                          <p:spTgt spid="2232"/>
                                        </p:tgtEl>
                                        <p:attrNameLst>
                                          <p:attrName>ppt_h</p:attrName>
                                        </p:attrNameLst>
                                      </p:cBhvr>
                                      <p:tavLst>
                                        <p:tav tm="0">
                                          <p:val>
                                            <p:strVal val="ppt_h"/>
                                          </p:val>
                                        </p:tav>
                                        <p:tav tm="100000">
                                          <p:val>
                                            <p:strVal val="ppt_h"/>
                                          </p:val>
                                        </p:tav>
                                      </p:tavLst>
                                    </p:anim>
                                    <p:anim calcmode="lin" valueType="num">
                                      <p:cBhvr>
                                        <p:cTn id="849" dur="1000"/>
                                        <p:tgtEl>
                                          <p:spTgt spid="2232"/>
                                        </p:tgtEl>
                                        <p:attrNameLst>
                                          <p:attrName>ppt_x</p:attrName>
                                        </p:attrNameLst>
                                      </p:cBhvr>
                                      <p:tavLst>
                                        <p:tav tm="0">
                                          <p:val>
                                            <p:strVal val="ppt_x"/>
                                          </p:val>
                                        </p:tav>
                                        <p:tav tm="100000">
                                          <p:val>
                                            <p:strVal val="ppt_x-.2"/>
                                          </p:val>
                                        </p:tav>
                                      </p:tavLst>
                                    </p:anim>
                                    <p:anim calcmode="lin" valueType="num">
                                      <p:cBhvr>
                                        <p:cTn id="850" dur="1000"/>
                                        <p:tgtEl>
                                          <p:spTgt spid="2232"/>
                                        </p:tgtEl>
                                        <p:attrNameLst>
                                          <p:attrName>ppt_y</p:attrName>
                                        </p:attrNameLst>
                                      </p:cBhvr>
                                      <p:tavLst>
                                        <p:tav tm="0">
                                          <p:val>
                                            <p:strVal val="ppt_y"/>
                                          </p:val>
                                        </p:tav>
                                        <p:tav tm="100000">
                                          <p:val>
                                            <p:strVal val="ppt_y"/>
                                          </p:val>
                                        </p:tav>
                                      </p:tavLst>
                                    </p:anim>
                                    <p:animEffect transition="out" filter="fade">
                                      <p:cBhvr>
                                        <p:cTn id="851" dur="1000"/>
                                        <p:tgtEl>
                                          <p:spTgt spid="2232"/>
                                        </p:tgtEl>
                                      </p:cBhvr>
                                    </p:animEffect>
                                    <p:set>
                                      <p:cBhvr>
                                        <p:cTn id="852" dur="1" fill="hold">
                                          <p:stCondLst>
                                            <p:cond delay="999"/>
                                          </p:stCondLst>
                                        </p:cTn>
                                        <p:tgtEl>
                                          <p:spTgt spid="2232"/>
                                        </p:tgtEl>
                                        <p:attrNameLst>
                                          <p:attrName>style.visibility</p:attrName>
                                        </p:attrNameLst>
                                      </p:cBhvr>
                                      <p:to>
                                        <p:strVal val="hidden"/>
                                      </p:to>
                                    </p:set>
                                  </p:childTnLst>
                                </p:cTn>
                              </p:par>
                              <p:par>
                                <p:cTn id="853" presetID="54" presetClass="exit" presetSubtype="0" decel="100000" fill="hold" grpId="1" nodeType="withEffect">
                                  <p:stCondLst>
                                    <p:cond delay="7000"/>
                                  </p:stCondLst>
                                  <p:childTnLst>
                                    <p:anim calcmode="lin" valueType="num">
                                      <p:cBhvr>
                                        <p:cTn id="854" dur="1000"/>
                                        <p:tgtEl>
                                          <p:spTgt spid="2233"/>
                                        </p:tgtEl>
                                        <p:attrNameLst>
                                          <p:attrName>ppt_w</p:attrName>
                                        </p:attrNameLst>
                                      </p:cBhvr>
                                      <p:tavLst>
                                        <p:tav tm="0">
                                          <p:val>
                                            <p:strVal val="ppt_w"/>
                                          </p:val>
                                        </p:tav>
                                        <p:tav tm="100000">
                                          <p:val>
                                            <p:strVal val="ppt_w*0.05"/>
                                          </p:val>
                                        </p:tav>
                                      </p:tavLst>
                                    </p:anim>
                                    <p:anim calcmode="lin" valueType="num">
                                      <p:cBhvr>
                                        <p:cTn id="855" dur="1000"/>
                                        <p:tgtEl>
                                          <p:spTgt spid="2233"/>
                                        </p:tgtEl>
                                        <p:attrNameLst>
                                          <p:attrName>ppt_h</p:attrName>
                                        </p:attrNameLst>
                                      </p:cBhvr>
                                      <p:tavLst>
                                        <p:tav tm="0">
                                          <p:val>
                                            <p:strVal val="ppt_h"/>
                                          </p:val>
                                        </p:tav>
                                        <p:tav tm="100000">
                                          <p:val>
                                            <p:strVal val="ppt_h"/>
                                          </p:val>
                                        </p:tav>
                                      </p:tavLst>
                                    </p:anim>
                                    <p:anim calcmode="lin" valueType="num">
                                      <p:cBhvr>
                                        <p:cTn id="856" dur="1000"/>
                                        <p:tgtEl>
                                          <p:spTgt spid="2233"/>
                                        </p:tgtEl>
                                        <p:attrNameLst>
                                          <p:attrName>ppt_x</p:attrName>
                                        </p:attrNameLst>
                                      </p:cBhvr>
                                      <p:tavLst>
                                        <p:tav tm="0">
                                          <p:val>
                                            <p:strVal val="ppt_x"/>
                                          </p:val>
                                        </p:tav>
                                        <p:tav tm="100000">
                                          <p:val>
                                            <p:strVal val="ppt_x-.2"/>
                                          </p:val>
                                        </p:tav>
                                      </p:tavLst>
                                    </p:anim>
                                    <p:anim calcmode="lin" valueType="num">
                                      <p:cBhvr>
                                        <p:cTn id="857" dur="1000"/>
                                        <p:tgtEl>
                                          <p:spTgt spid="2233"/>
                                        </p:tgtEl>
                                        <p:attrNameLst>
                                          <p:attrName>ppt_y</p:attrName>
                                        </p:attrNameLst>
                                      </p:cBhvr>
                                      <p:tavLst>
                                        <p:tav tm="0">
                                          <p:val>
                                            <p:strVal val="ppt_y"/>
                                          </p:val>
                                        </p:tav>
                                        <p:tav tm="100000">
                                          <p:val>
                                            <p:strVal val="ppt_y"/>
                                          </p:val>
                                        </p:tav>
                                      </p:tavLst>
                                    </p:anim>
                                    <p:animEffect transition="out" filter="fade">
                                      <p:cBhvr>
                                        <p:cTn id="858" dur="1000"/>
                                        <p:tgtEl>
                                          <p:spTgt spid="2233"/>
                                        </p:tgtEl>
                                      </p:cBhvr>
                                    </p:animEffect>
                                    <p:set>
                                      <p:cBhvr>
                                        <p:cTn id="859" dur="1" fill="hold">
                                          <p:stCondLst>
                                            <p:cond delay="999"/>
                                          </p:stCondLst>
                                        </p:cTn>
                                        <p:tgtEl>
                                          <p:spTgt spid="2233"/>
                                        </p:tgtEl>
                                        <p:attrNameLst>
                                          <p:attrName>style.visibility</p:attrName>
                                        </p:attrNameLst>
                                      </p:cBhvr>
                                      <p:to>
                                        <p:strVal val="hidden"/>
                                      </p:to>
                                    </p:set>
                                  </p:childTnLst>
                                </p:cTn>
                              </p:par>
                              <p:par>
                                <p:cTn id="860" presetID="54" presetClass="exit" presetSubtype="0" decel="100000" fill="hold" grpId="1" nodeType="withEffect">
                                  <p:stCondLst>
                                    <p:cond delay="7000"/>
                                  </p:stCondLst>
                                  <p:childTnLst>
                                    <p:anim calcmode="lin" valueType="num">
                                      <p:cBhvr>
                                        <p:cTn id="861" dur="1000"/>
                                        <p:tgtEl>
                                          <p:spTgt spid="2234"/>
                                        </p:tgtEl>
                                        <p:attrNameLst>
                                          <p:attrName>ppt_w</p:attrName>
                                        </p:attrNameLst>
                                      </p:cBhvr>
                                      <p:tavLst>
                                        <p:tav tm="0">
                                          <p:val>
                                            <p:strVal val="ppt_w"/>
                                          </p:val>
                                        </p:tav>
                                        <p:tav tm="100000">
                                          <p:val>
                                            <p:strVal val="ppt_w*0.05"/>
                                          </p:val>
                                        </p:tav>
                                      </p:tavLst>
                                    </p:anim>
                                    <p:anim calcmode="lin" valueType="num">
                                      <p:cBhvr>
                                        <p:cTn id="862" dur="1000"/>
                                        <p:tgtEl>
                                          <p:spTgt spid="2234"/>
                                        </p:tgtEl>
                                        <p:attrNameLst>
                                          <p:attrName>ppt_h</p:attrName>
                                        </p:attrNameLst>
                                      </p:cBhvr>
                                      <p:tavLst>
                                        <p:tav tm="0">
                                          <p:val>
                                            <p:strVal val="ppt_h"/>
                                          </p:val>
                                        </p:tav>
                                        <p:tav tm="100000">
                                          <p:val>
                                            <p:strVal val="ppt_h"/>
                                          </p:val>
                                        </p:tav>
                                      </p:tavLst>
                                    </p:anim>
                                    <p:anim calcmode="lin" valueType="num">
                                      <p:cBhvr>
                                        <p:cTn id="863" dur="1000"/>
                                        <p:tgtEl>
                                          <p:spTgt spid="2234"/>
                                        </p:tgtEl>
                                        <p:attrNameLst>
                                          <p:attrName>ppt_x</p:attrName>
                                        </p:attrNameLst>
                                      </p:cBhvr>
                                      <p:tavLst>
                                        <p:tav tm="0">
                                          <p:val>
                                            <p:strVal val="ppt_x"/>
                                          </p:val>
                                        </p:tav>
                                        <p:tav tm="100000">
                                          <p:val>
                                            <p:strVal val="ppt_x-.2"/>
                                          </p:val>
                                        </p:tav>
                                      </p:tavLst>
                                    </p:anim>
                                    <p:anim calcmode="lin" valueType="num">
                                      <p:cBhvr>
                                        <p:cTn id="864" dur="1000"/>
                                        <p:tgtEl>
                                          <p:spTgt spid="2234"/>
                                        </p:tgtEl>
                                        <p:attrNameLst>
                                          <p:attrName>ppt_y</p:attrName>
                                        </p:attrNameLst>
                                      </p:cBhvr>
                                      <p:tavLst>
                                        <p:tav tm="0">
                                          <p:val>
                                            <p:strVal val="ppt_y"/>
                                          </p:val>
                                        </p:tav>
                                        <p:tav tm="100000">
                                          <p:val>
                                            <p:strVal val="ppt_y"/>
                                          </p:val>
                                        </p:tav>
                                      </p:tavLst>
                                    </p:anim>
                                    <p:animEffect transition="out" filter="fade">
                                      <p:cBhvr>
                                        <p:cTn id="865" dur="1000"/>
                                        <p:tgtEl>
                                          <p:spTgt spid="2234"/>
                                        </p:tgtEl>
                                      </p:cBhvr>
                                    </p:animEffect>
                                    <p:set>
                                      <p:cBhvr>
                                        <p:cTn id="866" dur="1" fill="hold">
                                          <p:stCondLst>
                                            <p:cond delay="999"/>
                                          </p:stCondLst>
                                        </p:cTn>
                                        <p:tgtEl>
                                          <p:spTgt spid="2234"/>
                                        </p:tgtEl>
                                        <p:attrNameLst>
                                          <p:attrName>style.visibility</p:attrName>
                                        </p:attrNameLst>
                                      </p:cBhvr>
                                      <p:to>
                                        <p:strVal val="hidden"/>
                                      </p:to>
                                    </p:set>
                                  </p:childTnLst>
                                </p:cTn>
                              </p:par>
                              <p:par>
                                <p:cTn id="867" presetID="54" presetClass="exit" presetSubtype="0" decel="100000" fill="hold" grpId="1" nodeType="withEffect">
                                  <p:stCondLst>
                                    <p:cond delay="7000"/>
                                  </p:stCondLst>
                                  <p:childTnLst>
                                    <p:anim calcmode="lin" valueType="num">
                                      <p:cBhvr>
                                        <p:cTn id="868" dur="1000"/>
                                        <p:tgtEl>
                                          <p:spTgt spid="2235"/>
                                        </p:tgtEl>
                                        <p:attrNameLst>
                                          <p:attrName>ppt_w</p:attrName>
                                        </p:attrNameLst>
                                      </p:cBhvr>
                                      <p:tavLst>
                                        <p:tav tm="0">
                                          <p:val>
                                            <p:strVal val="ppt_w"/>
                                          </p:val>
                                        </p:tav>
                                        <p:tav tm="100000">
                                          <p:val>
                                            <p:strVal val="ppt_w*0.05"/>
                                          </p:val>
                                        </p:tav>
                                      </p:tavLst>
                                    </p:anim>
                                    <p:anim calcmode="lin" valueType="num">
                                      <p:cBhvr>
                                        <p:cTn id="869" dur="1000"/>
                                        <p:tgtEl>
                                          <p:spTgt spid="2235"/>
                                        </p:tgtEl>
                                        <p:attrNameLst>
                                          <p:attrName>ppt_h</p:attrName>
                                        </p:attrNameLst>
                                      </p:cBhvr>
                                      <p:tavLst>
                                        <p:tav tm="0">
                                          <p:val>
                                            <p:strVal val="ppt_h"/>
                                          </p:val>
                                        </p:tav>
                                        <p:tav tm="100000">
                                          <p:val>
                                            <p:strVal val="ppt_h"/>
                                          </p:val>
                                        </p:tav>
                                      </p:tavLst>
                                    </p:anim>
                                    <p:anim calcmode="lin" valueType="num">
                                      <p:cBhvr>
                                        <p:cTn id="870" dur="1000"/>
                                        <p:tgtEl>
                                          <p:spTgt spid="2235"/>
                                        </p:tgtEl>
                                        <p:attrNameLst>
                                          <p:attrName>ppt_x</p:attrName>
                                        </p:attrNameLst>
                                      </p:cBhvr>
                                      <p:tavLst>
                                        <p:tav tm="0">
                                          <p:val>
                                            <p:strVal val="ppt_x"/>
                                          </p:val>
                                        </p:tav>
                                        <p:tav tm="100000">
                                          <p:val>
                                            <p:strVal val="ppt_x-.2"/>
                                          </p:val>
                                        </p:tav>
                                      </p:tavLst>
                                    </p:anim>
                                    <p:anim calcmode="lin" valueType="num">
                                      <p:cBhvr>
                                        <p:cTn id="871" dur="1000"/>
                                        <p:tgtEl>
                                          <p:spTgt spid="2235"/>
                                        </p:tgtEl>
                                        <p:attrNameLst>
                                          <p:attrName>ppt_y</p:attrName>
                                        </p:attrNameLst>
                                      </p:cBhvr>
                                      <p:tavLst>
                                        <p:tav tm="0">
                                          <p:val>
                                            <p:strVal val="ppt_y"/>
                                          </p:val>
                                        </p:tav>
                                        <p:tav tm="100000">
                                          <p:val>
                                            <p:strVal val="ppt_y"/>
                                          </p:val>
                                        </p:tav>
                                      </p:tavLst>
                                    </p:anim>
                                    <p:animEffect transition="out" filter="fade">
                                      <p:cBhvr>
                                        <p:cTn id="872" dur="1000"/>
                                        <p:tgtEl>
                                          <p:spTgt spid="2235"/>
                                        </p:tgtEl>
                                      </p:cBhvr>
                                    </p:animEffect>
                                    <p:set>
                                      <p:cBhvr>
                                        <p:cTn id="873" dur="1" fill="hold">
                                          <p:stCondLst>
                                            <p:cond delay="999"/>
                                          </p:stCondLst>
                                        </p:cTn>
                                        <p:tgtEl>
                                          <p:spTgt spid="2235"/>
                                        </p:tgtEl>
                                        <p:attrNameLst>
                                          <p:attrName>style.visibility</p:attrName>
                                        </p:attrNameLst>
                                      </p:cBhvr>
                                      <p:to>
                                        <p:strVal val="hidden"/>
                                      </p:to>
                                    </p:set>
                                  </p:childTnLst>
                                </p:cTn>
                              </p:par>
                              <p:par>
                                <p:cTn id="874" presetID="54" presetClass="exit" presetSubtype="0" decel="100000" fill="hold" grpId="1" nodeType="withEffect">
                                  <p:stCondLst>
                                    <p:cond delay="7000"/>
                                  </p:stCondLst>
                                  <p:childTnLst>
                                    <p:anim calcmode="lin" valueType="num">
                                      <p:cBhvr>
                                        <p:cTn id="875" dur="1000"/>
                                        <p:tgtEl>
                                          <p:spTgt spid="2236"/>
                                        </p:tgtEl>
                                        <p:attrNameLst>
                                          <p:attrName>ppt_w</p:attrName>
                                        </p:attrNameLst>
                                      </p:cBhvr>
                                      <p:tavLst>
                                        <p:tav tm="0">
                                          <p:val>
                                            <p:strVal val="ppt_w"/>
                                          </p:val>
                                        </p:tav>
                                        <p:tav tm="100000">
                                          <p:val>
                                            <p:strVal val="ppt_w*0.05"/>
                                          </p:val>
                                        </p:tav>
                                      </p:tavLst>
                                    </p:anim>
                                    <p:anim calcmode="lin" valueType="num">
                                      <p:cBhvr>
                                        <p:cTn id="876" dur="1000"/>
                                        <p:tgtEl>
                                          <p:spTgt spid="2236"/>
                                        </p:tgtEl>
                                        <p:attrNameLst>
                                          <p:attrName>ppt_h</p:attrName>
                                        </p:attrNameLst>
                                      </p:cBhvr>
                                      <p:tavLst>
                                        <p:tav tm="0">
                                          <p:val>
                                            <p:strVal val="ppt_h"/>
                                          </p:val>
                                        </p:tav>
                                        <p:tav tm="100000">
                                          <p:val>
                                            <p:strVal val="ppt_h"/>
                                          </p:val>
                                        </p:tav>
                                      </p:tavLst>
                                    </p:anim>
                                    <p:anim calcmode="lin" valueType="num">
                                      <p:cBhvr>
                                        <p:cTn id="877" dur="1000"/>
                                        <p:tgtEl>
                                          <p:spTgt spid="2236"/>
                                        </p:tgtEl>
                                        <p:attrNameLst>
                                          <p:attrName>ppt_x</p:attrName>
                                        </p:attrNameLst>
                                      </p:cBhvr>
                                      <p:tavLst>
                                        <p:tav tm="0">
                                          <p:val>
                                            <p:strVal val="ppt_x"/>
                                          </p:val>
                                        </p:tav>
                                        <p:tav tm="100000">
                                          <p:val>
                                            <p:strVal val="ppt_x-.2"/>
                                          </p:val>
                                        </p:tav>
                                      </p:tavLst>
                                    </p:anim>
                                    <p:anim calcmode="lin" valueType="num">
                                      <p:cBhvr>
                                        <p:cTn id="878" dur="1000"/>
                                        <p:tgtEl>
                                          <p:spTgt spid="2236"/>
                                        </p:tgtEl>
                                        <p:attrNameLst>
                                          <p:attrName>ppt_y</p:attrName>
                                        </p:attrNameLst>
                                      </p:cBhvr>
                                      <p:tavLst>
                                        <p:tav tm="0">
                                          <p:val>
                                            <p:strVal val="ppt_y"/>
                                          </p:val>
                                        </p:tav>
                                        <p:tav tm="100000">
                                          <p:val>
                                            <p:strVal val="ppt_y"/>
                                          </p:val>
                                        </p:tav>
                                      </p:tavLst>
                                    </p:anim>
                                    <p:animEffect transition="out" filter="fade">
                                      <p:cBhvr>
                                        <p:cTn id="879" dur="1000"/>
                                        <p:tgtEl>
                                          <p:spTgt spid="2236"/>
                                        </p:tgtEl>
                                      </p:cBhvr>
                                    </p:animEffect>
                                    <p:set>
                                      <p:cBhvr>
                                        <p:cTn id="880" dur="1" fill="hold">
                                          <p:stCondLst>
                                            <p:cond delay="999"/>
                                          </p:stCondLst>
                                        </p:cTn>
                                        <p:tgtEl>
                                          <p:spTgt spid="2236"/>
                                        </p:tgtEl>
                                        <p:attrNameLst>
                                          <p:attrName>style.visibility</p:attrName>
                                        </p:attrNameLst>
                                      </p:cBhvr>
                                      <p:to>
                                        <p:strVal val="hidden"/>
                                      </p:to>
                                    </p:set>
                                  </p:childTnLst>
                                </p:cTn>
                              </p:par>
                              <p:par>
                                <p:cTn id="881" presetID="54" presetClass="exit" presetSubtype="0" decel="100000" fill="hold" grpId="1" nodeType="withEffect">
                                  <p:stCondLst>
                                    <p:cond delay="7000"/>
                                  </p:stCondLst>
                                  <p:childTnLst>
                                    <p:anim calcmode="lin" valueType="num">
                                      <p:cBhvr>
                                        <p:cTn id="882" dur="1000"/>
                                        <p:tgtEl>
                                          <p:spTgt spid="2237"/>
                                        </p:tgtEl>
                                        <p:attrNameLst>
                                          <p:attrName>ppt_w</p:attrName>
                                        </p:attrNameLst>
                                      </p:cBhvr>
                                      <p:tavLst>
                                        <p:tav tm="0">
                                          <p:val>
                                            <p:strVal val="ppt_w"/>
                                          </p:val>
                                        </p:tav>
                                        <p:tav tm="100000">
                                          <p:val>
                                            <p:strVal val="ppt_w*0.05"/>
                                          </p:val>
                                        </p:tav>
                                      </p:tavLst>
                                    </p:anim>
                                    <p:anim calcmode="lin" valueType="num">
                                      <p:cBhvr>
                                        <p:cTn id="883" dur="1000"/>
                                        <p:tgtEl>
                                          <p:spTgt spid="2237"/>
                                        </p:tgtEl>
                                        <p:attrNameLst>
                                          <p:attrName>ppt_h</p:attrName>
                                        </p:attrNameLst>
                                      </p:cBhvr>
                                      <p:tavLst>
                                        <p:tav tm="0">
                                          <p:val>
                                            <p:strVal val="ppt_h"/>
                                          </p:val>
                                        </p:tav>
                                        <p:tav tm="100000">
                                          <p:val>
                                            <p:strVal val="ppt_h"/>
                                          </p:val>
                                        </p:tav>
                                      </p:tavLst>
                                    </p:anim>
                                    <p:anim calcmode="lin" valueType="num">
                                      <p:cBhvr>
                                        <p:cTn id="884" dur="1000"/>
                                        <p:tgtEl>
                                          <p:spTgt spid="2237"/>
                                        </p:tgtEl>
                                        <p:attrNameLst>
                                          <p:attrName>ppt_x</p:attrName>
                                        </p:attrNameLst>
                                      </p:cBhvr>
                                      <p:tavLst>
                                        <p:tav tm="0">
                                          <p:val>
                                            <p:strVal val="ppt_x"/>
                                          </p:val>
                                        </p:tav>
                                        <p:tav tm="100000">
                                          <p:val>
                                            <p:strVal val="ppt_x-.2"/>
                                          </p:val>
                                        </p:tav>
                                      </p:tavLst>
                                    </p:anim>
                                    <p:anim calcmode="lin" valueType="num">
                                      <p:cBhvr>
                                        <p:cTn id="885" dur="1000"/>
                                        <p:tgtEl>
                                          <p:spTgt spid="2237"/>
                                        </p:tgtEl>
                                        <p:attrNameLst>
                                          <p:attrName>ppt_y</p:attrName>
                                        </p:attrNameLst>
                                      </p:cBhvr>
                                      <p:tavLst>
                                        <p:tav tm="0">
                                          <p:val>
                                            <p:strVal val="ppt_y"/>
                                          </p:val>
                                        </p:tav>
                                        <p:tav tm="100000">
                                          <p:val>
                                            <p:strVal val="ppt_y"/>
                                          </p:val>
                                        </p:tav>
                                      </p:tavLst>
                                    </p:anim>
                                    <p:animEffect transition="out" filter="fade">
                                      <p:cBhvr>
                                        <p:cTn id="886" dur="1000"/>
                                        <p:tgtEl>
                                          <p:spTgt spid="2237"/>
                                        </p:tgtEl>
                                      </p:cBhvr>
                                    </p:animEffect>
                                    <p:set>
                                      <p:cBhvr>
                                        <p:cTn id="887" dur="1" fill="hold">
                                          <p:stCondLst>
                                            <p:cond delay="999"/>
                                          </p:stCondLst>
                                        </p:cTn>
                                        <p:tgtEl>
                                          <p:spTgt spid="2237"/>
                                        </p:tgtEl>
                                        <p:attrNameLst>
                                          <p:attrName>style.visibility</p:attrName>
                                        </p:attrNameLst>
                                      </p:cBhvr>
                                      <p:to>
                                        <p:strVal val="hidden"/>
                                      </p:to>
                                    </p:set>
                                  </p:childTnLst>
                                </p:cTn>
                              </p:par>
                              <p:par>
                                <p:cTn id="888" presetID="54" presetClass="exit" presetSubtype="0" decel="100000" fill="hold" grpId="1" nodeType="withEffect">
                                  <p:stCondLst>
                                    <p:cond delay="7000"/>
                                  </p:stCondLst>
                                  <p:childTnLst>
                                    <p:anim calcmode="lin" valueType="num">
                                      <p:cBhvr>
                                        <p:cTn id="889" dur="1000"/>
                                        <p:tgtEl>
                                          <p:spTgt spid="2238"/>
                                        </p:tgtEl>
                                        <p:attrNameLst>
                                          <p:attrName>ppt_w</p:attrName>
                                        </p:attrNameLst>
                                      </p:cBhvr>
                                      <p:tavLst>
                                        <p:tav tm="0">
                                          <p:val>
                                            <p:strVal val="ppt_w"/>
                                          </p:val>
                                        </p:tav>
                                        <p:tav tm="100000">
                                          <p:val>
                                            <p:strVal val="ppt_w*0.05"/>
                                          </p:val>
                                        </p:tav>
                                      </p:tavLst>
                                    </p:anim>
                                    <p:anim calcmode="lin" valueType="num">
                                      <p:cBhvr>
                                        <p:cTn id="890" dur="1000"/>
                                        <p:tgtEl>
                                          <p:spTgt spid="2238"/>
                                        </p:tgtEl>
                                        <p:attrNameLst>
                                          <p:attrName>ppt_h</p:attrName>
                                        </p:attrNameLst>
                                      </p:cBhvr>
                                      <p:tavLst>
                                        <p:tav tm="0">
                                          <p:val>
                                            <p:strVal val="ppt_h"/>
                                          </p:val>
                                        </p:tav>
                                        <p:tav tm="100000">
                                          <p:val>
                                            <p:strVal val="ppt_h"/>
                                          </p:val>
                                        </p:tav>
                                      </p:tavLst>
                                    </p:anim>
                                    <p:anim calcmode="lin" valueType="num">
                                      <p:cBhvr>
                                        <p:cTn id="891" dur="1000"/>
                                        <p:tgtEl>
                                          <p:spTgt spid="2238"/>
                                        </p:tgtEl>
                                        <p:attrNameLst>
                                          <p:attrName>ppt_x</p:attrName>
                                        </p:attrNameLst>
                                      </p:cBhvr>
                                      <p:tavLst>
                                        <p:tav tm="0">
                                          <p:val>
                                            <p:strVal val="ppt_x"/>
                                          </p:val>
                                        </p:tav>
                                        <p:tav tm="100000">
                                          <p:val>
                                            <p:strVal val="ppt_x-.2"/>
                                          </p:val>
                                        </p:tav>
                                      </p:tavLst>
                                    </p:anim>
                                    <p:anim calcmode="lin" valueType="num">
                                      <p:cBhvr>
                                        <p:cTn id="892" dur="1000"/>
                                        <p:tgtEl>
                                          <p:spTgt spid="2238"/>
                                        </p:tgtEl>
                                        <p:attrNameLst>
                                          <p:attrName>ppt_y</p:attrName>
                                        </p:attrNameLst>
                                      </p:cBhvr>
                                      <p:tavLst>
                                        <p:tav tm="0">
                                          <p:val>
                                            <p:strVal val="ppt_y"/>
                                          </p:val>
                                        </p:tav>
                                        <p:tav tm="100000">
                                          <p:val>
                                            <p:strVal val="ppt_y"/>
                                          </p:val>
                                        </p:tav>
                                      </p:tavLst>
                                    </p:anim>
                                    <p:animEffect transition="out" filter="fade">
                                      <p:cBhvr>
                                        <p:cTn id="893" dur="1000"/>
                                        <p:tgtEl>
                                          <p:spTgt spid="2238"/>
                                        </p:tgtEl>
                                      </p:cBhvr>
                                    </p:animEffect>
                                    <p:set>
                                      <p:cBhvr>
                                        <p:cTn id="894" dur="1" fill="hold">
                                          <p:stCondLst>
                                            <p:cond delay="999"/>
                                          </p:stCondLst>
                                        </p:cTn>
                                        <p:tgtEl>
                                          <p:spTgt spid="2238"/>
                                        </p:tgtEl>
                                        <p:attrNameLst>
                                          <p:attrName>style.visibility</p:attrName>
                                        </p:attrNameLst>
                                      </p:cBhvr>
                                      <p:to>
                                        <p:strVal val="hidden"/>
                                      </p:to>
                                    </p:set>
                                  </p:childTnLst>
                                </p:cTn>
                              </p:par>
                              <p:par>
                                <p:cTn id="895" presetID="54" presetClass="exit" presetSubtype="0" decel="100000" fill="hold" grpId="1" nodeType="withEffect">
                                  <p:stCondLst>
                                    <p:cond delay="7000"/>
                                  </p:stCondLst>
                                  <p:childTnLst>
                                    <p:anim calcmode="lin" valueType="num">
                                      <p:cBhvr>
                                        <p:cTn id="896" dur="1000"/>
                                        <p:tgtEl>
                                          <p:spTgt spid="2239"/>
                                        </p:tgtEl>
                                        <p:attrNameLst>
                                          <p:attrName>ppt_w</p:attrName>
                                        </p:attrNameLst>
                                      </p:cBhvr>
                                      <p:tavLst>
                                        <p:tav tm="0">
                                          <p:val>
                                            <p:strVal val="ppt_w"/>
                                          </p:val>
                                        </p:tav>
                                        <p:tav tm="100000">
                                          <p:val>
                                            <p:strVal val="ppt_w*0.05"/>
                                          </p:val>
                                        </p:tav>
                                      </p:tavLst>
                                    </p:anim>
                                    <p:anim calcmode="lin" valueType="num">
                                      <p:cBhvr>
                                        <p:cTn id="897" dur="1000"/>
                                        <p:tgtEl>
                                          <p:spTgt spid="2239"/>
                                        </p:tgtEl>
                                        <p:attrNameLst>
                                          <p:attrName>ppt_h</p:attrName>
                                        </p:attrNameLst>
                                      </p:cBhvr>
                                      <p:tavLst>
                                        <p:tav tm="0">
                                          <p:val>
                                            <p:strVal val="ppt_h"/>
                                          </p:val>
                                        </p:tav>
                                        <p:tav tm="100000">
                                          <p:val>
                                            <p:strVal val="ppt_h"/>
                                          </p:val>
                                        </p:tav>
                                      </p:tavLst>
                                    </p:anim>
                                    <p:anim calcmode="lin" valueType="num">
                                      <p:cBhvr>
                                        <p:cTn id="898" dur="1000"/>
                                        <p:tgtEl>
                                          <p:spTgt spid="2239"/>
                                        </p:tgtEl>
                                        <p:attrNameLst>
                                          <p:attrName>ppt_x</p:attrName>
                                        </p:attrNameLst>
                                      </p:cBhvr>
                                      <p:tavLst>
                                        <p:tav tm="0">
                                          <p:val>
                                            <p:strVal val="ppt_x"/>
                                          </p:val>
                                        </p:tav>
                                        <p:tav tm="100000">
                                          <p:val>
                                            <p:strVal val="ppt_x-.2"/>
                                          </p:val>
                                        </p:tav>
                                      </p:tavLst>
                                    </p:anim>
                                    <p:anim calcmode="lin" valueType="num">
                                      <p:cBhvr>
                                        <p:cTn id="899" dur="1000"/>
                                        <p:tgtEl>
                                          <p:spTgt spid="2239"/>
                                        </p:tgtEl>
                                        <p:attrNameLst>
                                          <p:attrName>ppt_y</p:attrName>
                                        </p:attrNameLst>
                                      </p:cBhvr>
                                      <p:tavLst>
                                        <p:tav tm="0">
                                          <p:val>
                                            <p:strVal val="ppt_y"/>
                                          </p:val>
                                        </p:tav>
                                        <p:tav tm="100000">
                                          <p:val>
                                            <p:strVal val="ppt_y"/>
                                          </p:val>
                                        </p:tav>
                                      </p:tavLst>
                                    </p:anim>
                                    <p:animEffect transition="out" filter="fade">
                                      <p:cBhvr>
                                        <p:cTn id="900" dur="1000"/>
                                        <p:tgtEl>
                                          <p:spTgt spid="2239"/>
                                        </p:tgtEl>
                                      </p:cBhvr>
                                    </p:animEffect>
                                    <p:set>
                                      <p:cBhvr>
                                        <p:cTn id="901" dur="1" fill="hold">
                                          <p:stCondLst>
                                            <p:cond delay="999"/>
                                          </p:stCondLst>
                                        </p:cTn>
                                        <p:tgtEl>
                                          <p:spTgt spid="2239"/>
                                        </p:tgtEl>
                                        <p:attrNameLst>
                                          <p:attrName>style.visibility</p:attrName>
                                        </p:attrNameLst>
                                      </p:cBhvr>
                                      <p:to>
                                        <p:strVal val="hidden"/>
                                      </p:to>
                                    </p:set>
                                  </p:childTnLst>
                                </p:cTn>
                              </p:par>
                              <p:par>
                                <p:cTn id="902" presetID="54" presetClass="exit" presetSubtype="0" decel="100000" fill="hold" grpId="1" nodeType="withEffect">
                                  <p:stCondLst>
                                    <p:cond delay="7000"/>
                                  </p:stCondLst>
                                  <p:childTnLst>
                                    <p:anim calcmode="lin" valueType="num">
                                      <p:cBhvr>
                                        <p:cTn id="903" dur="1000"/>
                                        <p:tgtEl>
                                          <p:spTgt spid="2240"/>
                                        </p:tgtEl>
                                        <p:attrNameLst>
                                          <p:attrName>ppt_w</p:attrName>
                                        </p:attrNameLst>
                                      </p:cBhvr>
                                      <p:tavLst>
                                        <p:tav tm="0">
                                          <p:val>
                                            <p:strVal val="ppt_w"/>
                                          </p:val>
                                        </p:tav>
                                        <p:tav tm="100000">
                                          <p:val>
                                            <p:strVal val="ppt_w*0.05"/>
                                          </p:val>
                                        </p:tav>
                                      </p:tavLst>
                                    </p:anim>
                                    <p:anim calcmode="lin" valueType="num">
                                      <p:cBhvr>
                                        <p:cTn id="904" dur="1000"/>
                                        <p:tgtEl>
                                          <p:spTgt spid="2240"/>
                                        </p:tgtEl>
                                        <p:attrNameLst>
                                          <p:attrName>ppt_h</p:attrName>
                                        </p:attrNameLst>
                                      </p:cBhvr>
                                      <p:tavLst>
                                        <p:tav tm="0">
                                          <p:val>
                                            <p:strVal val="ppt_h"/>
                                          </p:val>
                                        </p:tav>
                                        <p:tav tm="100000">
                                          <p:val>
                                            <p:strVal val="ppt_h"/>
                                          </p:val>
                                        </p:tav>
                                      </p:tavLst>
                                    </p:anim>
                                    <p:anim calcmode="lin" valueType="num">
                                      <p:cBhvr>
                                        <p:cTn id="905" dur="1000"/>
                                        <p:tgtEl>
                                          <p:spTgt spid="2240"/>
                                        </p:tgtEl>
                                        <p:attrNameLst>
                                          <p:attrName>ppt_x</p:attrName>
                                        </p:attrNameLst>
                                      </p:cBhvr>
                                      <p:tavLst>
                                        <p:tav tm="0">
                                          <p:val>
                                            <p:strVal val="ppt_x"/>
                                          </p:val>
                                        </p:tav>
                                        <p:tav tm="100000">
                                          <p:val>
                                            <p:strVal val="ppt_x-.2"/>
                                          </p:val>
                                        </p:tav>
                                      </p:tavLst>
                                    </p:anim>
                                    <p:anim calcmode="lin" valueType="num">
                                      <p:cBhvr>
                                        <p:cTn id="906" dur="1000"/>
                                        <p:tgtEl>
                                          <p:spTgt spid="2240"/>
                                        </p:tgtEl>
                                        <p:attrNameLst>
                                          <p:attrName>ppt_y</p:attrName>
                                        </p:attrNameLst>
                                      </p:cBhvr>
                                      <p:tavLst>
                                        <p:tav tm="0">
                                          <p:val>
                                            <p:strVal val="ppt_y"/>
                                          </p:val>
                                        </p:tav>
                                        <p:tav tm="100000">
                                          <p:val>
                                            <p:strVal val="ppt_y"/>
                                          </p:val>
                                        </p:tav>
                                      </p:tavLst>
                                    </p:anim>
                                    <p:animEffect transition="out" filter="fade">
                                      <p:cBhvr>
                                        <p:cTn id="907" dur="1000"/>
                                        <p:tgtEl>
                                          <p:spTgt spid="2240"/>
                                        </p:tgtEl>
                                      </p:cBhvr>
                                    </p:animEffect>
                                    <p:set>
                                      <p:cBhvr>
                                        <p:cTn id="908" dur="1" fill="hold">
                                          <p:stCondLst>
                                            <p:cond delay="999"/>
                                          </p:stCondLst>
                                        </p:cTn>
                                        <p:tgtEl>
                                          <p:spTgt spid="2240"/>
                                        </p:tgtEl>
                                        <p:attrNameLst>
                                          <p:attrName>style.visibility</p:attrName>
                                        </p:attrNameLst>
                                      </p:cBhvr>
                                      <p:to>
                                        <p:strVal val="hidden"/>
                                      </p:to>
                                    </p:set>
                                  </p:childTnLst>
                                </p:cTn>
                              </p:par>
                            </p:childTnLst>
                          </p:cTn>
                        </p:par>
                      </p:childTnLst>
                    </p:cTn>
                  </p:par>
                </p:childTnLst>
              </p:cTn>
              <p:nextCondLst>
                <p:cond evt="onClick" delay="0">
                  <p:tgtEl>
                    <p:spTgt spid="2184"/>
                  </p:tgtEl>
                </p:cond>
              </p:nextCondLst>
            </p:seq>
          </p:childTnLst>
        </p:cTn>
      </p:par>
    </p:tnLst>
    <p:bldLst>
      <p:bldP spid="2140" grpId="1"/>
      <p:bldP spid="2141" grpId="0"/>
      <p:bldP spid="2141" grpId="1"/>
      <p:bldP spid="2157" grpId="0" animBg="1"/>
      <p:bldP spid="2157" grpId="1" animBg="1"/>
      <p:bldP spid="2158" grpId="0" animBg="1"/>
      <p:bldP spid="2158" grpId="1" animBg="1"/>
      <p:bldP spid="2159" grpId="0" animBg="1"/>
      <p:bldP spid="2159" grpId="1" animBg="1"/>
      <p:bldP spid="2160" grpId="0" animBg="1"/>
      <p:bldP spid="2160" grpId="1" animBg="1"/>
      <p:bldP spid="2161" grpId="0"/>
      <p:bldP spid="2161" grpId="1"/>
      <p:bldP spid="2170" grpId="0" animBg="1"/>
      <p:bldP spid="2170" grpId="1" animBg="1"/>
      <p:bldP spid="2171" grpId="0" animBg="1"/>
      <p:bldP spid="2171" grpId="1" animBg="1"/>
      <p:bldP spid="2172" grpId="0" animBg="1"/>
      <p:bldP spid="2172" grpId="1" animBg="1"/>
      <p:bldP spid="2173" grpId="0"/>
      <p:bldP spid="2173" grpId="1"/>
      <p:bldP spid="2174" grpId="0" animBg="1"/>
      <p:bldP spid="2174" grpId="1" animBg="1"/>
      <p:bldP spid="2176" grpId="0" animBg="1"/>
      <p:bldP spid="2176" grpId="1" animBg="1"/>
      <p:bldP spid="2178" grpId="0" animBg="1"/>
      <p:bldP spid="2178" grpId="1" animBg="1"/>
      <p:bldP spid="2187" grpId="0" animBg="1"/>
      <p:bldP spid="2187" grpId="1" animBg="1"/>
      <p:bldP spid="2190" grpId="1" animBg="1"/>
      <p:bldP spid="2190" grpId="2" animBg="1"/>
      <p:bldP spid="2191" grpId="1" animBg="1"/>
      <p:bldP spid="2191" grpId="2" animBg="1"/>
      <p:bldP spid="2194" grpId="1" animBg="1"/>
      <p:bldP spid="2194" grpId="2" animBg="1"/>
      <p:bldP spid="2224" grpId="0" animBg="1"/>
      <p:bldP spid="2224" grpId="1" animBg="1"/>
      <p:bldP spid="2225" grpId="0" animBg="1"/>
      <p:bldP spid="2225" grpId="1" animBg="1"/>
      <p:bldP spid="2226" grpId="0" animBg="1"/>
      <p:bldP spid="2226" grpId="1" animBg="1"/>
      <p:bldP spid="2227" grpId="0" animBg="1"/>
      <p:bldP spid="2227" grpId="1" animBg="1"/>
      <p:bldP spid="2228" grpId="0" animBg="1"/>
      <p:bldP spid="2228" grpId="1" animBg="1"/>
      <p:bldP spid="2229" grpId="0" animBg="1"/>
      <p:bldP spid="2229" grpId="1" animBg="1"/>
      <p:bldP spid="2230" grpId="0" animBg="1"/>
      <p:bldP spid="2230" grpId="1" animBg="1"/>
      <p:bldP spid="2231" grpId="0" animBg="1"/>
      <p:bldP spid="2231" grpId="1" animBg="1"/>
      <p:bldP spid="2232" grpId="0" animBg="1"/>
      <p:bldP spid="2232" grpId="1" animBg="1"/>
      <p:bldP spid="2233" grpId="0" animBg="1"/>
      <p:bldP spid="2233" grpId="1" animBg="1"/>
      <p:bldP spid="2234" grpId="0" animBg="1"/>
      <p:bldP spid="2234" grpId="1" animBg="1"/>
      <p:bldP spid="2235" grpId="0" animBg="1"/>
      <p:bldP spid="2235" grpId="1" animBg="1"/>
      <p:bldP spid="2236" grpId="0" animBg="1"/>
      <p:bldP spid="2236" grpId="1" animBg="1"/>
      <p:bldP spid="2237" grpId="0" animBg="1"/>
      <p:bldP spid="2237" grpId="1" animBg="1"/>
      <p:bldP spid="2238" grpId="0" animBg="1"/>
      <p:bldP spid="2238" grpId="1" animBg="1"/>
      <p:bldP spid="2239" grpId="0" animBg="1"/>
      <p:bldP spid="2239" grpId="1" animBg="1"/>
      <p:bldP spid="2240" grpId="0" animBg="1"/>
      <p:bldP spid="2240" grpId="1" animBg="1"/>
      <p:bldP spid="2186" grpId="0" animBg="1"/>
      <p:bldP spid="2186" grpId="1" animBg="1"/>
      <p:bldP spid="2258" grpId="0" animBg="1"/>
      <p:bldP spid="2258" grpId="1" animBg="1"/>
      <p:bldP spid="217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0"/>
            <a:ext cx="9144000" cy="6858000"/>
          </a:xfrm>
          <a:prstGeom prst="rect">
            <a:avLst/>
          </a:prstGeom>
          <a:solidFill>
            <a:srgbClr val="99CC00">
              <a:alpha val="89999"/>
            </a:srgbClr>
          </a:solidFill>
          <a:ln w="9525">
            <a:noFill/>
            <a:miter lim="800000"/>
            <a:headEnd/>
            <a:tailEnd/>
          </a:ln>
          <a:effectLst/>
        </p:spPr>
        <p:txBody>
          <a:bodyPr wrap="none" anchor="ctr"/>
          <a:lstStyle/>
          <a:p>
            <a:pPr algn="ctr"/>
            <a:endParaRPr lang="en-CA"/>
          </a:p>
        </p:txBody>
      </p:sp>
      <p:sp>
        <p:nvSpPr>
          <p:cNvPr id="9408" name="Freeform 192"/>
          <p:cNvSpPr>
            <a:spLocks/>
          </p:cNvSpPr>
          <p:nvPr/>
        </p:nvSpPr>
        <p:spPr bwMode="auto">
          <a:xfrm>
            <a:off x="-2387600" y="1889125"/>
            <a:ext cx="13828713" cy="5980113"/>
          </a:xfrm>
          <a:custGeom>
            <a:avLst/>
            <a:gdLst/>
            <a:ahLst/>
            <a:cxnLst>
              <a:cxn ang="0">
                <a:pos x="1739" y="441"/>
              </a:cxn>
              <a:cxn ang="0">
                <a:pos x="2268" y="826"/>
              </a:cxn>
              <a:cxn ang="0">
                <a:pos x="2461" y="970"/>
              </a:cxn>
              <a:cxn ang="0">
                <a:pos x="2413" y="537"/>
              </a:cxn>
              <a:cxn ang="0">
                <a:pos x="2701" y="489"/>
              </a:cxn>
              <a:cxn ang="0">
                <a:pos x="2990" y="826"/>
              </a:cxn>
              <a:cxn ang="0">
                <a:pos x="2990" y="1258"/>
              </a:cxn>
              <a:cxn ang="0">
                <a:pos x="3086" y="1643"/>
              </a:cxn>
              <a:cxn ang="0">
                <a:pos x="3134" y="2028"/>
              </a:cxn>
              <a:cxn ang="0">
                <a:pos x="3058" y="2182"/>
              </a:cxn>
              <a:cxn ang="0">
                <a:pos x="2749" y="2461"/>
              </a:cxn>
              <a:cxn ang="0">
                <a:pos x="2461" y="2797"/>
              </a:cxn>
              <a:cxn ang="0">
                <a:pos x="2152" y="3256"/>
              </a:cxn>
              <a:cxn ang="0">
                <a:pos x="2893" y="2749"/>
              </a:cxn>
              <a:cxn ang="0">
                <a:pos x="2990" y="2461"/>
              </a:cxn>
              <a:cxn ang="0">
                <a:pos x="3328" y="2086"/>
              </a:cxn>
              <a:cxn ang="0">
                <a:pos x="3208" y="1828"/>
              </a:cxn>
              <a:cxn ang="0">
                <a:pos x="3280" y="1612"/>
              </a:cxn>
              <a:cxn ang="0">
                <a:pos x="3759" y="1787"/>
              </a:cxn>
              <a:cxn ang="0">
                <a:pos x="3903" y="2268"/>
              </a:cxn>
              <a:cxn ang="0">
                <a:pos x="3807" y="2653"/>
              </a:cxn>
              <a:cxn ang="0">
                <a:pos x="3256" y="3130"/>
              </a:cxn>
              <a:cxn ang="0">
                <a:pos x="3326" y="3278"/>
              </a:cxn>
              <a:cxn ang="0">
                <a:pos x="3663" y="2989"/>
              </a:cxn>
              <a:cxn ang="0">
                <a:pos x="3951" y="2701"/>
              </a:cxn>
              <a:cxn ang="0">
                <a:pos x="3999" y="2268"/>
              </a:cxn>
              <a:cxn ang="0">
                <a:pos x="4047" y="1884"/>
              </a:cxn>
              <a:cxn ang="0">
                <a:pos x="4288" y="1739"/>
              </a:cxn>
              <a:cxn ang="0">
                <a:pos x="4528" y="1643"/>
              </a:cxn>
              <a:cxn ang="0">
                <a:pos x="5057" y="1643"/>
              </a:cxn>
              <a:cxn ang="0">
                <a:pos x="5153" y="2076"/>
              </a:cxn>
              <a:cxn ang="0">
                <a:pos x="4817" y="2509"/>
              </a:cxn>
              <a:cxn ang="0">
                <a:pos x="4624" y="2941"/>
              </a:cxn>
              <a:cxn ang="0">
                <a:pos x="4672" y="3230"/>
              </a:cxn>
              <a:cxn ang="0">
                <a:pos x="4721" y="3038"/>
              </a:cxn>
              <a:cxn ang="0">
                <a:pos x="4840" y="2656"/>
              </a:cxn>
              <a:cxn ang="0">
                <a:pos x="5105" y="2316"/>
              </a:cxn>
              <a:cxn ang="0">
                <a:pos x="5394" y="2028"/>
              </a:cxn>
              <a:cxn ang="0">
                <a:pos x="5656" y="1852"/>
              </a:cxn>
              <a:cxn ang="0">
                <a:pos x="5875" y="1739"/>
              </a:cxn>
              <a:cxn ang="0">
                <a:pos x="6403" y="1643"/>
              </a:cxn>
              <a:cxn ang="0">
                <a:pos x="6568" y="2080"/>
              </a:cxn>
              <a:cxn ang="0">
                <a:pos x="6355" y="2028"/>
              </a:cxn>
              <a:cxn ang="0">
                <a:pos x="6452" y="2220"/>
              </a:cxn>
              <a:cxn ang="0">
                <a:pos x="6596" y="2412"/>
              </a:cxn>
              <a:cxn ang="0">
                <a:pos x="6932" y="2124"/>
              </a:cxn>
              <a:cxn ang="0">
                <a:pos x="7317" y="2028"/>
              </a:cxn>
              <a:cxn ang="0">
                <a:pos x="7654" y="2172"/>
              </a:cxn>
              <a:cxn ang="0">
                <a:pos x="1018" y="3086"/>
              </a:cxn>
              <a:cxn ang="0">
                <a:pos x="1451" y="441"/>
              </a:cxn>
            </a:cxnLst>
            <a:rect l="0" t="0" r="r" b="b"/>
            <a:pathLst>
              <a:path w="8711" h="3767">
                <a:moveTo>
                  <a:pt x="1451" y="441"/>
                </a:moveTo>
                <a:cubicBezTo>
                  <a:pt x="1491" y="441"/>
                  <a:pt x="1659" y="393"/>
                  <a:pt x="1739" y="441"/>
                </a:cubicBezTo>
                <a:cubicBezTo>
                  <a:pt x="1819" y="489"/>
                  <a:pt x="1844" y="666"/>
                  <a:pt x="1932" y="730"/>
                </a:cubicBezTo>
                <a:cubicBezTo>
                  <a:pt x="2020" y="794"/>
                  <a:pt x="2196" y="778"/>
                  <a:pt x="2268" y="826"/>
                </a:cubicBezTo>
                <a:cubicBezTo>
                  <a:pt x="2340" y="874"/>
                  <a:pt x="2333" y="994"/>
                  <a:pt x="2365" y="1018"/>
                </a:cubicBezTo>
                <a:cubicBezTo>
                  <a:pt x="2397" y="1042"/>
                  <a:pt x="2445" y="1018"/>
                  <a:pt x="2461" y="970"/>
                </a:cubicBezTo>
                <a:cubicBezTo>
                  <a:pt x="2477" y="922"/>
                  <a:pt x="2469" y="802"/>
                  <a:pt x="2461" y="730"/>
                </a:cubicBezTo>
                <a:cubicBezTo>
                  <a:pt x="2453" y="658"/>
                  <a:pt x="2405" y="585"/>
                  <a:pt x="2413" y="537"/>
                </a:cubicBezTo>
                <a:cubicBezTo>
                  <a:pt x="2421" y="489"/>
                  <a:pt x="2461" y="449"/>
                  <a:pt x="2509" y="441"/>
                </a:cubicBezTo>
                <a:cubicBezTo>
                  <a:pt x="2557" y="433"/>
                  <a:pt x="2637" y="457"/>
                  <a:pt x="2701" y="489"/>
                </a:cubicBezTo>
                <a:cubicBezTo>
                  <a:pt x="2765" y="521"/>
                  <a:pt x="2845" y="577"/>
                  <a:pt x="2893" y="633"/>
                </a:cubicBezTo>
                <a:cubicBezTo>
                  <a:pt x="2941" y="689"/>
                  <a:pt x="2982" y="746"/>
                  <a:pt x="2990" y="826"/>
                </a:cubicBezTo>
                <a:cubicBezTo>
                  <a:pt x="2998" y="906"/>
                  <a:pt x="2942" y="1042"/>
                  <a:pt x="2942" y="1114"/>
                </a:cubicBezTo>
                <a:cubicBezTo>
                  <a:pt x="2942" y="1186"/>
                  <a:pt x="2974" y="1202"/>
                  <a:pt x="2990" y="1258"/>
                </a:cubicBezTo>
                <a:cubicBezTo>
                  <a:pt x="3006" y="1314"/>
                  <a:pt x="3022" y="1387"/>
                  <a:pt x="3038" y="1451"/>
                </a:cubicBezTo>
                <a:cubicBezTo>
                  <a:pt x="3054" y="1515"/>
                  <a:pt x="3078" y="1595"/>
                  <a:pt x="3086" y="1643"/>
                </a:cubicBezTo>
                <a:cubicBezTo>
                  <a:pt x="3094" y="1691"/>
                  <a:pt x="3078" y="1675"/>
                  <a:pt x="3086" y="1739"/>
                </a:cubicBezTo>
                <a:cubicBezTo>
                  <a:pt x="3094" y="1803"/>
                  <a:pt x="3122" y="1966"/>
                  <a:pt x="3134" y="2028"/>
                </a:cubicBezTo>
                <a:cubicBezTo>
                  <a:pt x="3146" y="2090"/>
                  <a:pt x="3173" y="2084"/>
                  <a:pt x="3160" y="2110"/>
                </a:cubicBezTo>
                <a:cubicBezTo>
                  <a:pt x="3147" y="2136"/>
                  <a:pt x="3095" y="2166"/>
                  <a:pt x="3058" y="2182"/>
                </a:cubicBezTo>
                <a:cubicBezTo>
                  <a:pt x="3021" y="2198"/>
                  <a:pt x="2989" y="2160"/>
                  <a:pt x="2938" y="2206"/>
                </a:cubicBezTo>
                <a:cubicBezTo>
                  <a:pt x="2887" y="2252"/>
                  <a:pt x="2796" y="2387"/>
                  <a:pt x="2749" y="2461"/>
                </a:cubicBezTo>
                <a:cubicBezTo>
                  <a:pt x="2702" y="2535"/>
                  <a:pt x="2701" y="2597"/>
                  <a:pt x="2653" y="2653"/>
                </a:cubicBezTo>
                <a:cubicBezTo>
                  <a:pt x="2605" y="2709"/>
                  <a:pt x="2517" y="2733"/>
                  <a:pt x="2461" y="2797"/>
                </a:cubicBezTo>
                <a:cubicBezTo>
                  <a:pt x="2405" y="2861"/>
                  <a:pt x="2368" y="2962"/>
                  <a:pt x="2316" y="3038"/>
                </a:cubicBezTo>
                <a:cubicBezTo>
                  <a:pt x="2264" y="3114"/>
                  <a:pt x="2080" y="3280"/>
                  <a:pt x="2152" y="3256"/>
                </a:cubicBezTo>
                <a:cubicBezTo>
                  <a:pt x="2224" y="3232"/>
                  <a:pt x="2626" y="2977"/>
                  <a:pt x="2749" y="2893"/>
                </a:cubicBezTo>
                <a:cubicBezTo>
                  <a:pt x="2872" y="2809"/>
                  <a:pt x="2877" y="2797"/>
                  <a:pt x="2893" y="2749"/>
                </a:cubicBezTo>
                <a:cubicBezTo>
                  <a:pt x="2909" y="2701"/>
                  <a:pt x="2829" y="2653"/>
                  <a:pt x="2845" y="2605"/>
                </a:cubicBezTo>
                <a:cubicBezTo>
                  <a:pt x="2861" y="2557"/>
                  <a:pt x="2926" y="2525"/>
                  <a:pt x="2990" y="2461"/>
                </a:cubicBezTo>
                <a:cubicBezTo>
                  <a:pt x="3054" y="2397"/>
                  <a:pt x="3174" y="2282"/>
                  <a:pt x="3230" y="2220"/>
                </a:cubicBezTo>
                <a:cubicBezTo>
                  <a:pt x="3286" y="2158"/>
                  <a:pt x="3320" y="2126"/>
                  <a:pt x="3328" y="2086"/>
                </a:cubicBezTo>
                <a:cubicBezTo>
                  <a:pt x="3336" y="2046"/>
                  <a:pt x="3298" y="2023"/>
                  <a:pt x="3278" y="1980"/>
                </a:cubicBezTo>
                <a:cubicBezTo>
                  <a:pt x="3258" y="1937"/>
                  <a:pt x="3222" y="1888"/>
                  <a:pt x="3208" y="1828"/>
                </a:cubicBezTo>
                <a:cubicBezTo>
                  <a:pt x="3194" y="1768"/>
                  <a:pt x="3184" y="1654"/>
                  <a:pt x="3196" y="1618"/>
                </a:cubicBezTo>
                <a:cubicBezTo>
                  <a:pt x="3208" y="1582"/>
                  <a:pt x="3226" y="1597"/>
                  <a:pt x="3280" y="1612"/>
                </a:cubicBezTo>
                <a:cubicBezTo>
                  <a:pt x="3334" y="1627"/>
                  <a:pt x="3440" y="1679"/>
                  <a:pt x="3520" y="1708"/>
                </a:cubicBezTo>
                <a:cubicBezTo>
                  <a:pt x="3600" y="1737"/>
                  <a:pt x="3703" y="1742"/>
                  <a:pt x="3759" y="1787"/>
                </a:cubicBezTo>
                <a:cubicBezTo>
                  <a:pt x="3815" y="1832"/>
                  <a:pt x="3831" y="1900"/>
                  <a:pt x="3855" y="1980"/>
                </a:cubicBezTo>
                <a:cubicBezTo>
                  <a:pt x="3879" y="2060"/>
                  <a:pt x="3911" y="2180"/>
                  <a:pt x="3903" y="2268"/>
                </a:cubicBezTo>
                <a:cubicBezTo>
                  <a:pt x="3895" y="2356"/>
                  <a:pt x="3823" y="2445"/>
                  <a:pt x="3807" y="2509"/>
                </a:cubicBezTo>
                <a:cubicBezTo>
                  <a:pt x="3791" y="2573"/>
                  <a:pt x="3862" y="2580"/>
                  <a:pt x="3807" y="2653"/>
                </a:cubicBezTo>
                <a:cubicBezTo>
                  <a:pt x="3752" y="2726"/>
                  <a:pt x="3570" y="2864"/>
                  <a:pt x="3478" y="2944"/>
                </a:cubicBezTo>
                <a:cubicBezTo>
                  <a:pt x="3386" y="3024"/>
                  <a:pt x="3321" y="3074"/>
                  <a:pt x="3256" y="3130"/>
                </a:cubicBezTo>
                <a:cubicBezTo>
                  <a:pt x="3191" y="3186"/>
                  <a:pt x="3074" y="3253"/>
                  <a:pt x="3086" y="3278"/>
                </a:cubicBezTo>
                <a:cubicBezTo>
                  <a:pt x="3098" y="3303"/>
                  <a:pt x="3254" y="3310"/>
                  <a:pt x="3326" y="3278"/>
                </a:cubicBezTo>
                <a:cubicBezTo>
                  <a:pt x="3398" y="3246"/>
                  <a:pt x="3463" y="3134"/>
                  <a:pt x="3519" y="3086"/>
                </a:cubicBezTo>
                <a:cubicBezTo>
                  <a:pt x="3575" y="3038"/>
                  <a:pt x="3623" y="3029"/>
                  <a:pt x="3663" y="2989"/>
                </a:cubicBezTo>
                <a:cubicBezTo>
                  <a:pt x="3703" y="2949"/>
                  <a:pt x="3711" y="2893"/>
                  <a:pt x="3759" y="2845"/>
                </a:cubicBezTo>
                <a:cubicBezTo>
                  <a:pt x="3807" y="2797"/>
                  <a:pt x="3919" y="2765"/>
                  <a:pt x="3951" y="2701"/>
                </a:cubicBezTo>
                <a:cubicBezTo>
                  <a:pt x="3983" y="2637"/>
                  <a:pt x="3943" y="2533"/>
                  <a:pt x="3951" y="2461"/>
                </a:cubicBezTo>
                <a:cubicBezTo>
                  <a:pt x="3959" y="2389"/>
                  <a:pt x="3991" y="2340"/>
                  <a:pt x="3999" y="2268"/>
                </a:cubicBezTo>
                <a:cubicBezTo>
                  <a:pt x="4007" y="2196"/>
                  <a:pt x="3991" y="2092"/>
                  <a:pt x="3999" y="2028"/>
                </a:cubicBezTo>
                <a:cubicBezTo>
                  <a:pt x="4007" y="1964"/>
                  <a:pt x="4021" y="1921"/>
                  <a:pt x="4047" y="1884"/>
                </a:cubicBezTo>
                <a:cubicBezTo>
                  <a:pt x="4073" y="1847"/>
                  <a:pt x="4116" y="1828"/>
                  <a:pt x="4156" y="1804"/>
                </a:cubicBezTo>
                <a:cubicBezTo>
                  <a:pt x="4196" y="1780"/>
                  <a:pt x="4258" y="1772"/>
                  <a:pt x="4288" y="1739"/>
                </a:cubicBezTo>
                <a:cubicBezTo>
                  <a:pt x="4318" y="1706"/>
                  <a:pt x="4296" y="1622"/>
                  <a:pt x="4336" y="1606"/>
                </a:cubicBezTo>
                <a:cubicBezTo>
                  <a:pt x="4376" y="1590"/>
                  <a:pt x="4448" y="1645"/>
                  <a:pt x="4528" y="1643"/>
                </a:cubicBezTo>
                <a:cubicBezTo>
                  <a:pt x="4608" y="1641"/>
                  <a:pt x="4729" y="1595"/>
                  <a:pt x="4817" y="1595"/>
                </a:cubicBezTo>
                <a:cubicBezTo>
                  <a:pt x="4905" y="1595"/>
                  <a:pt x="4985" y="1603"/>
                  <a:pt x="5057" y="1643"/>
                </a:cubicBezTo>
                <a:cubicBezTo>
                  <a:pt x="5129" y="1683"/>
                  <a:pt x="5233" y="1763"/>
                  <a:pt x="5249" y="1835"/>
                </a:cubicBezTo>
                <a:cubicBezTo>
                  <a:pt x="5265" y="1907"/>
                  <a:pt x="5201" y="2004"/>
                  <a:pt x="5153" y="2076"/>
                </a:cubicBezTo>
                <a:cubicBezTo>
                  <a:pt x="5105" y="2148"/>
                  <a:pt x="5017" y="2196"/>
                  <a:pt x="4961" y="2268"/>
                </a:cubicBezTo>
                <a:cubicBezTo>
                  <a:pt x="4905" y="2340"/>
                  <a:pt x="4865" y="2437"/>
                  <a:pt x="4817" y="2509"/>
                </a:cubicBezTo>
                <a:cubicBezTo>
                  <a:pt x="4769" y="2581"/>
                  <a:pt x="4704" y="2629"/>
                  <a:pt x="4672" y="2701"/>
                </a:cubicBezTo>
                <a:cubicBezTo>
                  <a:pt x="4640" y="2773"/>
                  <a:pt x="4632" y="2877"/>
                  <a:pt x="4624" y="2941"/>
                </a:cubicBezTo>
                <a:cubicBezTo>
                  <a:pt x="4616" y="3005"/>
                  <a:pt x="4616" y="3038"/>
                  <a:pt x="4624" y="3086"/>
                </a:cubicBezTo>
                <a:cubicBezTo>
                  <a:pt x="4632" y="3134"/>
                  <a:pt x="4640" y="3174"/>
                  <a:pt x="4672" y="3230"/>
                </a:cubicBezTo>
                <a:cubicBezTo>
                  <a:pt x="4704" y="3286"/>
                  <a:pt x="4809" y="3454"/>
                  <a:pt x="4817" y="3422"/>
                </a:cubicBezTo>
                <a:cubicBezTo>
                  <a:pt x="4825" y="3390"/>
                  <a:pt x="4733" y="3140"/>
                  <a:pt x="4721" y="3038"/>
                </a:cubicBezTo>
                <a:cubicBezTo>
                  <a:pt x="4709" y="2936"/>
                  <a:pt x="4724" y="2876"/>
                  <a:pt x="4744" y="2812"/>
                </a:cubicBezTo>
                <a:cubicBezTo>
                  <a:pt x="4764" y="2748"/>
                  <a:pt x="4788" y="2714"/>
                  <a:pt x="4840" y="2656"/>
                </a:cubicBezTo>
                <a:cubicBezTo>
                  <a:pt x="4892" y="2598"/>
                  <a:pt x="5013" y="2518"/>
                  <a:pt x="5057" y="2461"/>
                </a:cubicBezTo>
                <a:cubicBezTo>
                  <a:pt x="5101" y="2404"/>
                  <a:pt x="5073" y="2364"/>
                  <a:pt x="5105" y="2316"/>
                </a:cubicBezTo>
                <a:cubicBezTo>
                  <a:pt x="5137" y="2268"/>
                  <a:pt x="5201" y="2220"/>
                  <a:pt x="5249" y="2172"/>
                </a:cubicBezTo>
                <a:cubicBezTo>
                  <a:pt x="5297" y="2124"/>
                  <a:pt x="5338" y="2068"/>
                  <a:pt x="5394" y="2028"/>
                </a:cubicBezTo>
                <a:cubicBezTo>
                  <a:pt x="5450" y="1988"/>
                  <a:pt x="5542" y="1961"/>
                  <a:pt x="5586" y="1932"/>
                </a:cubicBezTo>
                <a:cubicBezTo>
                  <a:pt x="5630" y="1903"/>
                  <a:pt x="5628" y="1862"/>
                  <a:pt x="5656" y="1852"/>
                </a:cubicBezTo>
                <a:cubicBezTo>
                  <a:pt x="5684" y="1842"/>
                  <a:pt x="5716" y="1889"/>
                  <a:pt x="5752" y="1870"/>
                </a:cubicBezTo>
                <a:cubicBezTo>
                  <a:pt x="5788" y="1851"/>
                  <a:pt x="5807" y="1793"/>
                  <a:pt x="5875" y="1739"/>
                </a:cubicBezTo>
                <a:cubicBezTo>
                  <a:pt x="5943" y="1685"/>
                  <a:pt x="6075" y="1563"/>
                  <a:pt x="6163" y="1547"/>
                </a:cubicBezTo>
                <a:cubicBezTo>
                  <a:pt x="6251" y="1531"/>
                  <a:pt x="6344" y="1598"/>
                  <a:pt x="6403" y="1643"/>
                </a:cubicBezTo>
                <a:cubicBezTo>
                  <a:pt x="6462" y="1688"/>
                  <a:pt x="6487" y="1743"/>
                  <a:pt x="6514" y="1816"/>
                </a:cubicBezTo>
                <a:cubicBezTo>
                  <a:pt x="6541" y="1889"/>
                  <a:pt x="6567" y="2023"/>
                  <a:pt x="6568" y="2080"/>
                </a:cubicBezTo>
                <a:cubicBezTo>
                  <a:pt x="6569" y="2137"/>
                  <a:pt x="6555" y="2167"/>
                  <a:pt x="6520" y="2158"/>
                </a:cubicBezTo>
                <a:cubicBezTo>
                  <a:pt x="6485" y="2149"/>
                  <a:pt x="6390" y="2034"/>
                  <a:pt x="6355" y="2028"/>
                </a:cubicBezTo>
                <a:cubicBezTo>
                  <a:pt x="6320" y="2022"/>
                  <a:pt x="6291" y="2092"/>
                  <a:pt x="6307" y="2124"/>
                </a:cubicBezTo>
                <a:cubicBezTo>
                  <a:pt x="6323" y="2156"/>
                  <a:pt x="6428" y="2180"/>
                  <a:pt x="6452" y="2220"/>
                </a:cubicBezTo>
                <a:cubicBezTo>
                  <a:pt x="6476" y="2260"/>
                  <a:pt x="6428" y="2332"/>
                  <a:pt x="6452" y="2364"/>
                </a:cubicBezTo>
                <a:cubicBezTo>
                  <a:pt x="6476" y="2396"/>
                  <a:pt x="6556" y="2428"/>
                  <a:pt x="6596" y="2412"/>
                </a:cubicBezTo>
                <a:cubicBezTo>
                  <a:pt x="6636" y="2396"/>
                  <a:pt x="6636" y="2316"/>
                  <a:pt x="6692" y="2268"/>
                </a:cubicBezTo>
                <a:cubicBezTo>
                  <a:pt x="6748" y="2220"/>
                  <a:pt x="6860" y="2164"/>
                  <a:pt x="6932" y="2124"/>
                </a:cubicBezTo>
                <a:cubicBezTo>
                  <a:pt x="7004" y="2084"/>
                  <a:pt x="7061" y="2044"/>
                  <a:pt x="7125" y="2028"/>
                </a:cubicBezTo>
                <a:cubicBezTo>
                  <a:pt x="7189" y="2012"/>
                  <a:pt x="7237" y="2012"/>
                  <a:pt x="7317" y="2028"/>
                </a:cubicBezTo>
                <a:cubicBezTo>
                  <a:pt x="7397" y="2044"/>
                  <a:pt x="7549" y="2100"/>
                  <a:pt x="7605" y="2124"/>
                </a:cubicBezTo>
                <a:cubicBezTo>
                  <a:pt x="7661" y="2148"/>
                  <a:pt x="7654" y="1924"/>
                  <a:pt x="7654" y="2172"/>
                </a:cubicBezTo>
                <a:cubicBezTo>
                  <a:pt x="7654" y="2420"/>
                  <a:pt x="8711" y="3463"/>
                  <a:pt x="7605" y="3615"/>
                </a:cubicBezTo>
                <a:cubicBezTo>
                  <a:pt x="6499" y="3767"/>
                  <a:pt x="2036" y="3615"/>
                  <a:pt x="1018" y="3086"/>
                </a:cubicBezTo>
                <a:cubicBezTo>
                  <a:pt x="0" y="2557"/>
                  <a:pt x="1427" y="882"/>
                  <a:pt x="1499" y="441"/>
                </a:cubicBezTo>
                <a:cubicBezTo>
                  <a:pt x="1571" y="0"/>
                  <a:pt x="1411" y="441"/>
                  <a:pt x="1451" y="441"/>
                </a:cubicBezTo>
                <a:close/>
              </a:path>
            </a:pathLst>
          </a:custGeom>
          <a:solidFill>
            <a:srgbClr val="99CC00">
              <a:alpha val="39999"/>
            </a:srgbClr>
          </a:solidFill>
          <a:ln w="12700" cap="flat">
            <a:solidFill>
              <a:schemeClr val="tx1"/>
            </a:solidFill>
            <a:prstDash val="dash"/>
            <a:round/>
            <a:headEnd/>
            <a:tailEnd/>
          </a:ln>
          <a:effectLst/>
        </p:spPr>
        <p:txBody>
          <a:bodyPr/>
          <a:lstStyle/>
          <a:p>
            <a:endParaRPr lang="ja-JP" altLang="en-US"/>
          </a:p>
        </p:txBody>
      </p:sp>
      <p:sp>
        <p:nvSpPr>
          <p:cNvPr id="9409" name="Oval 193"/>
          <p:cNvSpPr>
            <a:spLocks noChangeArrowheads="1"/>
          </p:cNvSpPr>
          <p:nvPr/>
        </p:nvSpPr>
        <p:spPr bwMode="auto">
          <a:xfrm>
            <a:off x="2608263" y="4421188"/>
            <a:ext cx="304800" cy="304800"/>
          </a:xfrm>
          <a:prstGeom prst="ellipse">
            <a:avLst/>
          </a:prstGeom>
          <a:pattFill prst="dotGrid">
            <a:fgClr>
              <a:schemeClr val="tx2"/>
            </a:fgClr>
            <a:bgClr>
              <a:srgbClr val="C0C0C0"/>
            </a:bgClr>
          </a:pattFill>
          <a:ln w="19050">
            <a:solidFill>
              <a:schemeClr val="tx1"/>
            </a:solidFill>
            <a:prstDash val="sysDot"/>
            <a:round/>
            <a:headEnd/>
            <a:tailEnd/>
          </a:ln>
          <a:effectLst/>
        </p:spPr>
        <p:txBody>
          <a:bodyPr wrap="none" anchor="ctr"/>
          <a:lstStyle/>
          <a:p>
            <a:endParaRPr lang="ja-JP" altLang="en-US"/>
          </a:p>
        </p:txBody>
      </p:sp>
      <p:sp>
        <p:nvSpPr>
          <p:cNvPr id="9410" name="Oval 194"/>
          <p:cNvSpPr>
            <a:spLocks noChangeArrowheads="1"/>
          </p:cNvSpPr>
          <p:nvPr/>
        </p:nvSpPr>
        <p:spPr bwMode="auto">
          <a:xfrm>
            <a:off x="4419600" y="4421188"/>
            <a:ext cx="304800" cy="304800"/>
          </a:xfrm>
          <a:prstGeom prst="ellipse">
            <a:avLst/>
          </a:prstGeom>
          <a:pattFill prst="dotGrid">
            <a:fgClr>
              <a:schemeClr val="tx2"/>
            </a:fgClr>
            <a:bgClr>
              <a:srgbClr val="C0C0C0"/>
            </a:bgClr>
          </a:pattFill>
          <a:ln w="19050">
            <a:solidFill>
              <a:schemeClr val="tx1"/>
            </a:solidFill>
            <a:prstDash val="sysDot"/>
            <a:round/>
            <a:headEnd/>
            <a:tailEnd/>
          </a:ln>
          <a:effectLst/>
        </p:spPr>
        <p:txBody>
          <a:bodyPr wrap="none" anchor="ctr"/>
          <a:lstStyle/>
          <a:p>
            <a:endParaRPr lang="ja-JP" altLang="en-US"/>
          </a:p>
        </p:txBody>
      </p:sp>
      <p:sp>
        <p:nvSpPr>
          <p:cNvPr id="9411" name="Oval 195"/>
          <p:cNvSpPr>
            <a:spLocks noChangeArrowheads="1"/>
          </p:cNvSpPr>
          <p:nvPr/>
        </p:nvSpPr>
        <p:spPr bwMode="auto">
          <a:xfrm>
            <a:off x="6556375" y="4649788"/>
            <a:ext cx="304800" cy="304800"/>
          </a:xfrm>
          <a:prstGeom prst="ellipse">
            <a:avLst/>
          </a:prstGeom>
          <a:pattFill prst="dotGrid">
            <a:fgClr>
              <a:schemeClr val="tx2"/>
            </a:fgClr>
            <a:bgClr>
              <a:srgbClr val="C0C0C0"/>
            </a:bgClr>
          </a:pattFill>
          <a:ln w="19050">
            <a:solidFill>
              <a:schemeClr val="tx1"/>
            </a:solidFill>
            <a:prstDash val="sysDot"/>
            <a:round/>
            <a:headEnd/>
            <a:tailEnd/>
          </a:ln>
          <a:effectLst/>
        </p:spPr>
        <p:txBody>
          <a:bodyPr wrap="none" anchor="ctr"/>
          <a:lstStyle/>
          <a:p>
            <a:endParaRPr lang="ja-JP" altLang="en-US"/>
          </a:p>
        </p:txBody>
      </p:sp>
      <p:pic>
        <p:nvPicPr>
          <p:cNvPr id="9412" name="Picture 196" descr="MCSY00600_0000[1]"/>
          <p:cNvPicPr>
            <a:picLocks noChangeAspect="1" noChangeArrowheads="1"/>
          </p:cNvPicPr>
          <p:nvPr/>
        </p:nvPicPr>
        <p:blipFill>
          <a:blip r:embed="rId3">
            <a:lum bright="6000" contrast="48000"/>
          </a:blip>
          <a:srcRect/>
          <a:stretch>
            <a:fillRect/>
          </a:stretch>
        </p:blipFill>
        <p:spPr bwMode="auto">
          <a:xfrm>
            <a:off x="6251575" y="1139825"/>
            <a:ext cx="679450" cy="757238"/>
          </a:xfrm>
          <a:prstGeom prst="rect">
            <a:avLst/>
          </a:prstGeom>
          <a:noFill/>
        </p:spPr>
      </p:pic>
      <p:pic>
        <p:nvPicPr>
          <p:cNvPr id="9413" name="Picture 197" descr="MCSY00600_0000[1]"/>
          <p:cNvPicPr>
            <a:picLocks noChangeAspect="1" noChangeArrowheads="1"/>
          </p:cNvPicPr>
          <p:nvPr/>
        </p:nvPicPr>
        <p:blipFill>
          <a:blip r:embed="rId4">
            <a:lum bright="6000" contrast="48000"/>
          </a:blip>
          <a:srcRect/>
          <a:stretch>
            <a:fillRect/>
          </a:stretch>
        </p:blipFill>
        <p:spPr bwMode="auto">
          <a:xfrm>
            <a:off x="6708775" y="1444625"/>
            <a:ext cx="679450" cy="757238"/>
          </a:xfrm>
          <a:prstGeom prst="rect">
            <a:avLst/>
          </a:prstGeom>
          <a:noFill/>
        </p:spPr>
      </p:pic>
      <p:pic>
        <p:nvPicPr>
          <p:cNvPr id="9414" name="Picture 198" descr="MCSY00600_0000[1]"/>
          <p:cNvPicPr>
            <a:picLocks noChangeAspect="1" noChangeArrowheads="1"/>
          </p:cNvPicPr>
          <p:nvPr/>
        </p:nvPicPr>
        <p:blipFill>
          <a:blip r:embed="rId5">
            <a:lum bright="6000" contrast="60000"/>
          </a:blip>
          <a:srcRect/>
          <a:stretch>
            <a:fillRect/>
          </a:stretch>
        </p:blipFill>
        <p:spPr bwMode="auto">
          <a:xfrm>
            <a:off x="7091363" y="1749425"/>
            <a:ext cx="679450" cy="757238"/>
          </a:xfrm>
          <a:prstGeom prst="rect">
            <a:avLst/>
          </a:prstGeom>
          <a:noFill/>
        </p:spPr>
      </p:pic>
      <p:pic>
        <p:nvPicPr>
          <p:cNvPr id="9415" name="Picture 199" descr="MCSY00600_0000[1]"/>
          <p:cNvPicPr>
            <a:picLocks noChangeAspect="1" noChangeArrowheads="1"/>
          </p:cNvPicPr>
          <p:nvPr/>
        </p:nvPicPr>
        <p:blipFill>
          <a:blip r:embed="rId6">
            <a:lum bright="6000" contrast="48000"/>
          </a:blip>
          <a:srcRect/>
          <a:stretch>
            <a:fillRect/>
          </a:stretch>
        </p:blipFill>
        <p:spPr bwMode="auto">
          <a:xfrm>
            <a:off x="7472363" y="2055813"/>
            <a:ext cx="679450" cy="757237"/>
          </a:xfrm>
          <a:prstGeom prst="rect">
            <a:avLst/>
          </a:prstGeom>
          <a:noFill/>
        </p:spPr>
      </p:pic>
      <p:pic>
        <p:nvPicPr>
          <p:cNvPr id="9416" name="Picture 200" descr="MCSY00600_0000[1]"/>
          <p:cNvPicPr>
            <a:picLocks noChangeAspect="1" noChangeArrowheads="1"/>
          </p:cNvPicPr>
          <p:nvPr/>
        </p:nvPicPr>
        <p:blipFill>
          <a:blip r:embed="rId7">
            <a:lum bright="6000" contrast="48000"/>
          </a:blip>
          <a:srcRect/>
          <a:stretch>
            <a:fillRect/>
          </a:stretch>
        </p:blipFill>
        <p:spPr bwMode="auto">
          <a:xfrm>
            <a:off x="7854950" y="2360613"/>
            <a:ext cx="679450" cy="757237"/>
          </a:xfrm>
          <a:prstGeom prst="rect">
            <a:avLst/>
          </a:prstGeom>
          <a:noFill/>
        </p:spPr>
      </p:pic>
      <p:sp>
        <p:nvSpPr>
          <p:cNvPr id="9417" name="Oval 201"/>
          <p:cNvSpPr>
            <a:spLocks noChangeArrowheads="1"/>
          </p:cNvSpPr>
          <p:nvPr/>
        </p:nvSpPr>
        <p:spPr bwMode="auto">
          <a:xfrm>
            <a:off x="7243763" y="1444625"/>
            <a:ext cx="304800" cy="304800"/>
          </a:xfrm>
          <a:prstGeom prst="ellipse">
            <a:avLst/>
          </a:prstGeom>
          <a:pattFill prst="dotGrid">
            <a:fgClr>
              <a:schemeClr val="tx2"/>
            </a:fgClr>
            <a:bgClr>
              <a:srgbClr val="C0C0C0"/>
            </a:bgClr>
          </a:pattFill>
          <a:ln w="19050">
            <a:solidFill>
              <a:schemeClr val="tx1"/>
            </a:solidFill>
            <a:prstDash val="sysDot"/>
            <a:round/>
            <a:headEnd/>
            <a:tailEnd/>
          </a:ln>
          <a:effectLst/>
        </p:spPr>
        <p:txBody>
          <a:bodyPr wrap="none" anchor="ctr"/>
          <a:lstStyle/>
          <a:p>
            <a:endParaRPr lang="ja-JP" altLang="en-US"/>
          </a:p>
        </p:txBody>
      </p:sp>
      <p:sp>
        <p:nvSpPr>
          <p:cNvPr id="9418" name="Oval 202"/>
          <p:cNvSpPr>
            <a:spLocks noChangeArrowheads="1"/>
          </p:cNvSpPr>
          <p:nvPr/>
        </p:nvSpPr>
        <p:spPr bwMode="auto">
          <a:xfrm>
            <a:off x="6480175" y="2208213"/>
            <a:ext cx="304800" cy="304800"/>
          </a:xfrm>
          <a:prstGeom prst="ellipse">
            <a:avLst/>
          </a:prstGeom>
          <a:pattFill prst="dotGrid">
            <a:fgClr>
              <a:schemeClr val="tx2"/>
            </a:fgClr>
            <a:bgClr>
              <a:srgbClr val="C0C0C0"/>
            </a:bgClr>
          </a:pattFill>
          <a:ln w="19050">
            <a:solidFill>
              <a:schemeClr val="tx1"/>
            </a:solidFill>
            <a:prstDash val="sysDot"/>
            <a:round/>
            <a:headEnd/>
            <a:tailEnd/>
          </a:ln>
          <a:effectLst/>
        </p:spPr>
        <p:txBody>
          <a:bodyPr wrap="none" anchor="ctr"/>
          <a:lstStyle/>
          <a:p>
            <a:endParaRPr lang="ja-JP" altLang="en-US"/>
          </a:p>
        </p:txBody>
      </p:sp>
      <p:sp>
        <p:nvSpPr>
          <p:cNvPr id="9419" name="Oval 203"/>
          <p:cNvSpPr>
            <a:spLocks noChangeArrowheads="1"/>
          </p:cNvSpPr>
          <p:nvPr/>
        </p:nvSpPr>
        <p:spPr bwMode="auto">
          <a:xfrm>
            <a:off x="5945188" y="4040188"/>
            <a:ext cx="304800" cy="304800"/>
          </a:xfrm>
          <a:prstGeom prst="ellipse">
            <a:avLst/>
          </a:prstGeom>
          <a:pattFill prst="dotGrid">
            <a:fgClr>
              <a:schemeClr val="tx2"/>
            </a:fgClr>
            <a:bgClr>
              <a:srgbClr val="C0C0C0"/>
            </a:bgClr>
          </a:pattFill>
          <a:ln w="19050">
            <a:solidFill>
              <a:schemeClr val="tx1"/>
            </a:solidFill>
            <a:prstDash val="sysDot"/>
            <a:round/>
            <a:headEnd/>
            <a:tailEnd/>
          </a:ln>
          <a:effectLst/>
        </p:spPr>
        <p:txBody>
          <a:bodyPr wrap="none" anchor="ctr"/>
          <a:lstStyle/>
          <a:p>
            <a:endParaRPr lang="ja-JP" altLang="en-US"/>
          </a:p>
        </p:txBody>
      </p:sp>
      <p:sp>
        <p:nvSpPr>
          <p:cNvPr id="9420" name="Oval 204"/>
          <p:cNvSpPr>
            <a:spLocks noChangeArrowheads="1"/>
          </p:cNvSpPr>
          <p:nvPr/>
        </p:nvSpPr>
        <p:spPr bwMode="auto">
          <a:xfrm>
            <a:off x="450850" y="4573588"/>
            <a:ext cx="304800" cy="304800"/>
          </a:xfrm>
          <a:prstGeom prst="ellipse">
            <a:avLst/>
          </a:prstGeom>
          <a:pattFill prst="dotGrid">
            <a:fgClr>
              <a:schemeClr val="tx2"/>
            </a:fgClr>
            <a:bgClr>
              <a:srgbClr val="C0C0C0"/>
            </a:bgClr>
          </a:pattFill>
          <a:ln w="19050">
            <a:solidFill>
              <a:schemeClr val="tx1"/>
            </a:solidFill>
            <a:prstDash val="sysDot"/>
            <a:round/>
            <a:headEnd/>
            <a:tailEnd/>
          </a:ln>
          <a:effectLst/>
        </p:spPr>
        <p:txBody>
          <a:bodyPr wrap="none" anchor="ctr"/>
          <a:lstStyle/>
          <a:p>
            <a:endParaRPr lang="ja-JP" altLang="en-US"/>
          </a:p>
        </p:txBody>
      </p:sp>
      <p:sp>
        <p:nvSpPr>
          <p:cNvPr id="9421" name="Oval 205"/>
          <p:cNvSpPr>
            <a:spLocks noChangeArrowheads="1"/>
          </p:cNvSpPr>
          <p:nvPr/>
        </p:nvSpPr>
        <p:spPr bwMode="auto">
          <a:xfrm>
            <a:off x="1976438" y="3276600"/>
            <a:ext cx="304800" cy="304800"/>
          </a:xfrm>
          <a:prstGeom prst="ellipse">
            <a:avLst/>
          </a:prstGeom>
          <a:pattFill prst="dotGrid">
            <a:fgClr>
              <a:schemeClr val="tx2"/>
            </a:fgClr>
            <a:bgClr>
              <a:srgbClr val="C0C0C0"/>
            </a:bgClr>
          </a:pattFill>
          <a:ln w="19050">
            <a:solidFill>
              <a:schemeClr val="tx1"/>
            </a:solidFill>
            <a:prstDash val="sysDot"/>
            <a:round/>
            <a:headEnd/>
            <a:tailEnd/>
          </a:ln>
          <a:effectLst/>
        </p:spPr>
        <p:txBody>
          <a:bodyPr wrap="none" anchor="ctr"/>
          <a:lstStyle/>
          <a:p>
            <a:endParaRPr lang="ja-JP" altLang="en-US"/>
          </a:p>
        </p:txBody>
      </p:sp>
      <p:sp>
        <p:nvSpPr>
          <p:cNvPr id="9422" name="Oval 206"/>
          <p:cNvSpPr>
            <a:spLocks noChangeArrowheads="1"/>
          </p:cNvSpPr>
          <p:nvPr/>
        </p:nvSpPr>
        <p:spPr bwMode="auto">
          <a:xfrm>
            <a:off x="6784975" y="3048000"/>
            <a:ext cx="304800" cy="304800"/>
          </a:xfrm>
          <a:prstGeom prst="ellipse">
            <a:avLst/>
          </a:prstGeom>
          <a:pattFill prst="dotGrid">
            <a:fgClr>
              <a:schemeClr val="tx2"/>
            </a:fgClr>
            <a:bgClr>
              <a:srgbClr val="C0C0C0"/>
            </a:bgClr>
          </a:pattFill>
          <a:ln w="19050">
            <a:solidFill>
              <a:schemeClr val="tx1"/>
            </a:solidFill>
            <a:prstDash val="sysDot"/>
            <a:round/>
            <a:headEnd/>
            <a:tailEnd/>
          </a:ln>
          <a:effectLst/>
        </p:spPr>
        <p:txBody>
          <a:bodyPr wrap="none" anchor="ctr"/>
          <a:lstStyle/>
          <a:p>
            <a:endParaRPr lang="ja-JP" altLang="en-US"/>
          </a:p>
        </p:txBody>
      </p:sp>
      <p:sp>
        <p:nvSpPr>
          <p:cNvPr id="9423" name="Oval 207"/>
          <p:cNvSpPr>
            <a:spLocks noChangeArrowheads="1"/>
          </p:cNvSpPr>
          <p:nvPr/>
        </p:nvSpPr>
        <p:spPr bwMode="auto">
          <a:xfrm>
            <a:off x="220663" y="2360613"/>
            <a:ext cx="304800" cy="304800"/>
          </a:xfrm>
          <a:prstGeom prst="ellipse">
            <a:avLst/>
          </a:prstGeom>
          <a:pattFill prst="dotGrid">
            <a:fgClr>
              <a:schemeClr val="tx2"/>
            </a:fgClr>
            <a:bgClr>
              <a:srgbClr val="C0C0C0"/>
            </a:bgClr>
          </a:pattFill>
          <a:ln w="19050">
            <a:solidFill>
              <a:schemeClr val="tx1"/>
            </a:solidFill>
            <a:prstDash val="sysDot"/>
            <a:round/>
            <a:headEnd/>
            <a:tailEnd/>
          </a:ln>
          <a:effectLst/>
        </p:spPr>
        <p:txBody>
          <a:bodyPr wrap="none" anchor="ctr"/>
          <a:lstStyle/>
          <a:p>
            <a:endParaRPr lang="ja-JP" altLang="en-US"/>
          </a:p>
        </p:txBody>
      </p:sp>
      <p:grpSp>
        <p:nvGrpSpPr>
          <p:cNvPr id="9220" name="Group 4"/>
          <p:cNvGrpSpPr>
            <a:grpSpLocks/>
          </p:cNvGrpSpPr>
          <p:nvPr/>
        </p:nvGrpSpPr>
        <p:grpSpPr bwMode="auto">
          <a:xfrm rot="1549779">
            <a:off x="5411788" y="3276600"/>
            <a:ext cx="992187" cy="381000"/>
            <a:chOff x="2640" y="2256"/>
            <a:chExt cx="625" cy="192"/>
          </a:xfrm>
        </p:grpSpPr>
        <p:sp>
          <p:nvSpPr>
            <p:cNvPr id="9221" name="Rectangle 5"/>
            <p:cNvSpPr>
              <a:spLocks noChangeArrowheads="1"/>
            </p:cNvSpPr>
            <p:nvPr/>
          </p:nvSpPr>
          <p:spPr bwMode="auto">
            <a:xfrm>
              <a:off x="2640" y="2256"/>
              <a:ext cx="625" cy="192"/>
            </a:xfrm>
            <a:prstGeom prst="rect">
              <a:avLst/>
            </a:prstGeom>
            <a:solidFill>
              <a:srgbClr val="33CC33"/>
            </a:solidFill>
            <a:ln w="6350">
              <a:solidFill>
                <a:schemeClr val="tx1"/>
              </a:solidFill>
              <a:prstDash val="dash"/>
              <a:miter lim="800000"/>
              <a:headEnd/>
              <a:tailEnd/>
            </a:ln>
            <a:effectLst/>
          </p:spPr>
          <p:txBody>
            <a:bodyPr wrap="none" anchor="ctr"/>
            <a:lstStyle/>
            <a:p>
              <a:endParaRPr lang="ja-JP" altLang="en-US"/>
            </a:p>
          </p:txBody>
        </p:sp>
        <p:sp>
          <p:nvSpPr>
            <p:cNvPr id="9222" name="AutoShape 6"/>
            <p:cNvSpPr>
              <a:spLocks noChangeArrowheads="1"/>
            </p:cNvSpPr>
            <p:nvPr/>
          </p:nvSpPr>
          <p:spPr bwMode="auto">
            <a:xfrm>
              <a:off x="2880" y="2285"/>
              <a:ext cx="144" cy="145"/>
            </a:xfrm>
            <a:prstGeom prst="flowChartSummingJunction">
              <a:avLst/>
            </a:prstGeom>
            <a:solidFill>
              <a:srgbClr val="33CC33"/>
            </a:solidFill>
            <a:ln w="6350">
              <a:solidFill>
                <a:schemeClr val="tx1"/>
              </a:solidFill>
              <a:prstDash val="dash"/>
              <a:round/>
              <a:headEnd/>
              <a:tailEnd/>
            </a:ln>
            <a:effectLst/>
          </p:spPr>
          <p:txBody>
            <a:bodyPr wrap="none" anchor="ctr"/>
            <a:lstStyle/>
            <a:p>
              <a:endParaRPr lang="ja-JP" altLang="en-US"/>
            </a:p>
          </p:txBody>
        </p:sp>
        <p:sp>
          <p:nvSpPr>
            <p:cNvPr id="9223" name="AutoShape 7"/>
            <p:cNvSpPr>
              <a:spLocks noChangeArrowheads="1"/>
            </p:cNvSpPr>
            <p:nvPr/>
          </p:nvSpPr>
          <p:spPr bwMode="auto">
            <a:xfrm>
              <a:off x="2688" y="2285"/>
              <a:ext cx="144" cy="145"/>
            </a:xfrm>
            <a:prstGeom prst="flowChartSummingJunction">
              <a:avLst/>
            </a:prstGeom>
            <a:solidFill>
              <a:srgbClr val="33CC33"/>
            </a:solidFill>
            <a:ln w="6350">
              <a:solidFill>
                <a:schemeClr val="tx1"/>
              </a:solidFill>
              <a:prstDash val="dash"/>
              <a:round/>
              <a:headEnd/>
              <a:tailEnd/>
            </a:ln>
            <a:effectLst/>
          </p:spPr>
          <p:txBody>
            <a:bodyPr wrap="none" anchor="ctr"/>
            <a:lstStyle/>
            <a:p>
              <a:endParaRPr lang="ja-JP" altLang="en-US"/>
            </a:p>
          </p:txBody>
        </p:sp>
        <p:sp>
          <p:nvSpPr>
            <p:cNvPr id="9224" name="AutoShape 8"/>
            <p:cNvSpPr>
              <a:spLocks noChangeArrowheads="1"/>
            </p:cNvSpPr>
            <p:nvPr/>
          </p:nvSpPr>
          <p:spPr bwMode="auto">
            <a:xfrm>
              <a:off x="3074" y="2285"/>
              <a:ext cx="144" cy="145"/>
            </a:xfrm>
            <a:prstGeom prst="flowChartSummingJunction">
              <a:avLst/>
            </a:prstGeom>
            <a:solidFill>
              <a:srgbClr val="33CC33"/>
            </a:solidFill>
            <a:ln w="6350">
              <a:solidFill>
                <a:schemeClr val="tx1"/>
              </a:solidFill>
              <a:prstDash val="dash"/>
              <a:round/>
              <a:headEnd/>
              <a:tailEnd/>
            </a:ln>
            <a:effectLst/>
          </p:spPr>
          <p:txBody>
            <a:bodyPr wrap="none" anchor="ctr"/>
            <a:lstStyle/>
            <a:p>
              <a:endParaRPr lang="ja-JP" altLang="en-US"/>
            </a:p>
          </p:txBody>
        </p:sp>
      </p:grpSp>
      <p:sp>
        <p:nvSpPr>
          <p:cNvPr id="9227" name="Freeform 11"/>
          <p:cNvSpPr>
            <a:spLocks/>
          </p:cNvSpPr>
          <p:nvPr/>
        </p:nvSpPr>
        <p:spPr bwMode="auto">
          <a:xfrm>
            <a:off x="3359150" y="1520825"/>
            <a:ext cx="1441450" cy="1362075"/>
          </a:xfrm>
          <a:custGeom>
            <a:avLst/>
            <a:gdLst/>
            <a:ahLst/>
            <a:cxnLst>
              <a:cxn ang="0">
                <a:pos x="80" y="278"/>
              </a:cxn>
              <a:cxn ang="0">
                <a:pos x="120" y="234"/>
              </a:cxn>
              <a:cxn ang="0">
                <a:pos x="91" y="192"/>
              </a:cxn>
              <a:cxn ang="0">
                <a:pos x="91" y="96"/>
              </a:cxn>
              <a:cxn ang="0">
                <a:pos x="187" y="96"/>
              </a:cxn>
              <a:cxn ang="0">
                <a:pos x="235" y="144"/>
              </a:cxn>
              <a:cxn ang="0">
                <a:pos x="379" y="96"/>
              </a:cxn>
              <a:cxn ang="0">
                <a:pos x="427" y="0"/>
              </a:cxn>
              <a:cxn ang="0">
                <a:pos x="524" y="0"/>
              </a:cxn>
              <a:cxn ang="0">
                <a:pos x="620" y="48"/>
              </a:cxn>
              <a:cxn ang="0">
                <a:pos x="716" y="48"/>
              </a:cxn>
              <a:cxn ang="0">
                <a:pos x="764" y="0"/>
              </a:cxn>
              <a:cxn ang="0">
                <a:pos x="860" y="0"/>
              </a:cxn>
              <a:cxn ang="0">
                <a:pos x="860" y="144"/>
              </a:cxn>
              <a:cxn ang="0">
                <a:pos x="908" y="240"/>
              </a:cxn>
              <a:cxn ang="0">
                <a:pos x="804" y="450"/>
              </a:cxn>
              <a:cxn ang="0">
                <a:pos x="896" y="586"/>
              </a:cxn>
              <a:cxn ang="0">
                <a:pos x="880" y="706"/>
              </a:cxn>
              <a:cxn ang="0">
                <a:pos x="684" y="858"/>
              </a:cxn>
              <a:cxn ang="0">
                <a:pos x="612" y="794"/>
              </a:cxn>
              <a:cxn ang="0">
                <a:pos x="524" y="806"/>
              </a:cxn>
              <a:cxn ang="0">
                <a:pos x="400" y="798"/>
              </a:cxn>
              <a:cxn ang="0">
                <a:pos x="372" y="790"/>
              </a:cxn>
              <a:cxn ang="0">
                <a:pos x="324" y="854"/>
              </a:cxn>
              <a:cxn ang="0">
                <a:pos x="224" y="854"/>
              </a:cxn>
              <a:cxn ang="0">
                <a:pos x="56" y="722"/>
              </a:cxn>
              <a:cxn ang="0">
                <a:pos x="36" y="654"/>
              </a:cxn>
              <a:cxn ang="0">
                <a:pos x="0" y="606"/>
              </a:cxn>
              <a:cxn ang="0">
                <a:pos x="104" y="518"/>
              </a:cxn>
              <a:cxn ang="0">
                <a:pos x="80" y="278"/>
              </a:cxn>
            </a:cxnLst>
            <a:rect l="0" t="0" r="r" b="b"/>
            <a:pathLst>
              <a:path w="908" h="858">
                <a:moveTo>
                  <a:pt x="80" y="278"/>
                </a:moveTo>
                <a:cubicBezTo>
                  <a:pt x="94" y="264"/>
                  <a:pt x="106" y="248"/>
                  <a:pt x="120" y="234"/>
                </a:cubicBezTo>
                <a:lnTo>
                  <a:pt x="91" y="192"/>
                </a:lnTo>
                <a:lnTo>
                  <a:pt x="91" y="96"/>
                </a:lnTo>
                <a:lnTo>
                  <a:pt x="187" y="96"/>
                </a:lnTo>
                <a:lnTo>
                  <a:pt x="235" y="144"/>
                </a:lnTo>
                <a:lnTo>
                  <a:pt x="379" y="96"/>
                </a:lnTo>
                <a:lnTo>
                  <a:pt x="427" y="0"/>
                </a:lnTo>
                <a:lnTo>
                  <a:pt x="524" y="0"/>
                </a:lnTo>
                <a:lnTo>
                  <a:pt x="620" y="48"/>
                </a:lnTo>
                <a:lnTo>
                  <a:pt x="716" y="48"/>
                </a:lnTo>
                <a:lnTo>
                  <a:pt x="764" y="0"/>
                </a:lnTo>
                <a:lnTo>
                  <a:pt x="860" y="0"/>
                </a:lnTo>
                <a:lnTo>
                  <a:pt x="860" y="144"/>
                </a:lnTo>
                <a:lnTo>
                  <a:pt x="908" y="240"/>
                </a:lnTo>
                <a:lnTo>
                  <a:pt x="804" y="450"/>
                </a:lnTo>
                <a:lnTo>
                  <a:pt x="896" y="586"/>
                </a:lnTo>
                <a:lnTo>
                  <a:pt x="880" y="706"/>
                </a:lnTo>
                <a:lnTo>
                  <a:pt x="684" y="858"/>
                </a:lnTo>
                <a:lnTo>
                  <a:pt x="612" y="794"/>
                </a:lnTo>
                <a:lnTo>
                  <a:pt x="524" y="806"/>
                </a:lnTo>
                <a:lnTo>
                  <a:pt x="400" y="798"/>
                </a:lnTo>
                <a:lnTo>
                  <a:pt x="372" y="790"/>
                </a:lnTo>
                <a:lnTo>
                  <a:pt x="324" y="854"/>
                </a:lnTo>
                <a:lnTo>
                  <a:pt x="224" y="854"/>
                </a:lnTo>
                <a:lnTo>
                  <a:pt x="56" y="722"/>
                </a:lnTo>
                <a:lnTo>
                  <a:pt x="36" y="654"/>
                </a:lnTo>
                <a:lnTo>
                  <a:pt x="0" y="606"/>
                </a:lnTo>
                <a:lnTo>
                  <a:pt x="104" y="518"/>
                </a:lnTo>
                <a:lnTo>
                  <a:pt x="80" y="278"/>
                </a:lnTo>
                <a:close/>
              </a:path>
            </a:pathLst>
          </a:custGeom>
          <a:pattFill prst="lgGrid">
            <a:fgClr>
              <a:schemeClr val="tx1"/>
            </a:fgClr>
            <a:bgClr>
              <a:srgbClr val="C0C0C0"/>
            </a:bgClr>
          </a:pattFill>
          <a:ln w="25400" cap="flat">
            <a:solidFill>
              <a:schemeClr val="tx1"/>
            </a:solidFill>
            <a:prstDash val="dash"/>
            <a:round/>
            <a:headEnd/>
            <a:tailEnd/>
          </a:ln>
          <a:effectLst/>
        </p:spPr>
        <p:txBody>
          <a:bodyPr/>
          <a:lstStyle/>
          <a:p>
            <a:endParaRPr lang="ja-JP" altLang="en-US"/>
          </a:p>
        </p:txBody>
      </p:sp>
      <p:sp>
        <p:nvSpPr>
          <p:cNvPr id="9228" name="Freeform 12"/>
          <p:cNvSpPr>
            <a:spLocks/>
          </p:cNvSpPr>
          <p:nvPr/>
        </p:nvSpPr>
        <p:spPr bwMode="auto">
          <a:xfrm>
            <a:off x="2205038" y="2208213"/>
            <a:ext cx="2978150" cy="1298575"/>
          </a:xfrm>
          <a:custGeom>
            <a:avLst/>
            <a:gdLst/>
            <a:ahLst/>
            <a:cxnLst>
              <a:cxn ang="0">
                <a:pos x="1635" y="49"/>
              </a:cxn>
              <a:cxn ang="0">
                <a:pos x="1779" y="97"/>
              </a:cxn>
              <a:cxn ang="0">
                <a:pos x="1779" y="385"/>
              </a:cxn>
              <a:cxn ang="0">
                <a:pos x="1876" y="385"/>
              </a:cxn>
              <a:cxn ang="0">
                <a:pos x="1876" y="529"/>
              </a:cxn>
              <a:cxn ang="0">
                <a:pos x="1779" y="529"/>
              </a:cxn>
              <a:cxn ang="0">
                <a:pos x="1779" y="674"/>
              </a:cxn>
              <a:cxn ang="0">
                <a:pos x="1683" y="674"/>
              </a:cxn>
              <a:cxn ang="0">
                <a:pos x="1683" y="722"/>
              </a:cxn>
              <a:cxn ang="0">
                <a:pos x="1635" y="818"/>
              </a:cxn>
              <a:cxn ang="0">
                <a:pos x="1491" y="818"/>
              </a:cxn>
              <a:cxn ang="0">
                <a:pos x="1347" y="770"/>
              </a:cxn>
              <a:cxn ang="0">
                <a:pos x="962" y="770"/>
              </a:cxn>
              <a:cxn ang="0">
                <a:pos x="914" y="818"/>
              </a:cxn>
              <a:cxn ang="0">
                <a:pos x="674" y="722"/>
              </a:cxn>
              <a:cxn ang="0">
                <a:pos x="626" y="770"/>
              </a:cxn>
              <a:cxn ang="0">
                <a:pos x="433" y="626"/>
              </a:cxn>
              <a:cxn ang="0">
                <a:pos x="529" y="529"/>
              </a:cxn>
              <a:cxn ang="0">
                <a:pos x="433" y="289"/>
              </a:cxn>
              <a:cxn ang="0">
                <a:pos x="337" y="193"/>
              </a:cxn>
              <a:cxn ang="0">
                <a:pos x="241" y="241"/>
              </a:cxn>
              <a:cxn ang="0">
                <a:pos x="193" y="289"/>
              </a:cxn>
              <a:cxn ang="0">
                <a:pos x="145" y="289"/>
              </a:cxn>
              <a:cxn ang="0">
                <a:pos x="97" y="337"/>
              </a:cxn>
              <a:cxn ang="0">
                <a:pos x="49" y="289"/>
              </a:cxn>
              <a:cxn ang="0">
                <a:pos x="0" y="145"/>
              </a:cxn>
              <a:cxn ang="0">
                <a:pos x="97" y="49"/>
              </a:cxn>
              <a:cxn ang="0">
                <a:pos x="193" y="49"/>
              </a:cxn>
              <a:cxn ang="0">
                <a:pos x="193" y="0"/>
              </a:cxn>
              <a:cxn ang="0">
                <a:pos x="337" y="0"/>
              </a:cxn>
              <a:cxn ang="0">
                <a:pos x="433" y="49"/>
              </a:cxn>
              <a:cxn ang="0">
                <a:pos x="481" y="145"/>
              </a:cxn>
              <a:cxn ang="0">
                <a:pos x="674" y="145"/>
              </a:cxn>
              <a:cxn ang="0">
                <a:pos x="770" y="97"/>
              </a:cxn>
              <a:cxn ang="0">
                <a:pos x="818" y="193"/>
              </a:cxn>
              <a:cxn ang="0">
                <a:pos x="722" y="241"/>
              </a:cxn>
              <a:cxn ang="0">
                <a:pos x="674" y="337"/>
              </a:cxn>
              <a:cxn ang="0">
                <a:pos x="866" y="577"/>
              </a:cxn>
              <a:cxn ang="0">
                <a:pos x="914" y="626"/>
              </a:cxn>
              <a:cxn ang="0">
                <a:pos x="1010" y="626"/>
              </a:cxn>
              <a:cxn ang="0">
                <a:pos x="1106" y="577"/>
              </a:cxn>
              <a:cxn ang="0">
                <a:pos x="1299" y="577"/>
              </a:cxn>
              <a:cxn ang="0">
                <a:pos x="1395" y="626"/>
              </a:cxn>
              <a:cxn ang="0">
                <a:pos x="1491" y="577"/>
              </a:cxn>
              <a:cxn ang="0">
                <a:pos x="1587" y="529"/>
              </a:cxn>
              <a:cxn ang="0">
                <a:pos x="1635" y="529"/>
              </a:cxn>
              <a:cxn ang="0">
                <a:pos x="1635" y="49"/>
              </a:cxn>
            </a:cxnLst>
            <a:rect l="0" t="0" r="r" b="b"/>
            <a:pathLst>
              <a:path w="1876" h="818">
                <a:moveTo>
                  <a:pt x="1635" y="49"/>
                </a:moveTo>
                <a:lnTo>
                  <a:pt x="1779" y="97"/>
                </a:lnTo>
                <a:lnTo>
                  <a:pt x="1779" y="385"/>
                </a:lnTo>
                <a:lnTo>
                  <a:pt x="1876" y="385"/>
                </a:lnTo>
                <a:lnTo>
                  <a:pt x="1876" y="529"/>
                </a:lnTo>
                <a:lnTo>
                  <a:pt x="1779" y="529"/>
                </a:lnTo>
                <a:lnTo>
                  <a:pt x="1779" y="674"/>
                </a:lnTo>
                <a:lnTo>
                  <a:pt x="1683" y="674"/>
                </a:lnTo>
                <a:lnTo>
                  <a:pt x="1683" y="722"/>
                </a:lnTo>
                <a:lnTo>
                  <a:pt x="1635" y="818"/>
                </a:lnTo>
                <a:lnTo>
                  <a:pt x="1491" y="818"/>
                </a:lnTo>
                <a:lnTo>
                  <a:pt x="1347" y="770"/>
                </a:lnTo>
                <a:lnTo>
                  <a:pt x="962" y="770"/>
                </a:lnTo>
                <a:lnTo>
                  <a:pt x="914" y="818"/>
                </a:lnTo>
                <a:lnTo>
                  <a:pt x="674" y="722"/>
                </a:lnTo>
                <a:lnTo>
                  <a:pt x="626" y="770"/>
                </a:lnTo>
                <a:lnTo>
                  <a:pt x="433" y="626"/>
                </a:lnTo>
                <a:lnTo>
                  <a:pt x="529" y="529"/>
                </a:lnTo>
                <a:lnTo>
                  <a:pt x="433" y="289"/>
                </a:lnTo>
                <a:lnTo>
                  <a:pt x="337" y="193"/>
                </a:lnTo>
                <a:lnTo>
                  <a:pt x="241" y="241"/>
                </a:lnTo>
                <a:lnTo>
                  <a:pt x="193" y="289"/>
                </a:lnTo>
                <a:lnTo>
                  <a:pt x="145" y="289"/>
                </a:lnTo>
                <a:lnTo>
                  <a:pt x="97" y="337"/>
                </a:lnTo>
                <a:lnTo>
                  <a:pt x="49" y="289"/>
                </a:lnTo>
                <a:lnTo>
                  <a:pt x="0" y="145"/>
                </a:lnTo>
                <a:lnTo>
                  <a:pt x="97" y="49"/>
                </a:lnTo>
                <a:lnTo>
                  <a:pt x="193" y="49"/>
                </a:lnTo>
                <a:lnTo>
                  <a:pt x="193" y="0"/>
                </a:lnTo>
                <a:lnTo>
                  <a:pt x="337" y="0"/>
                </a:lnTo>
                <a:lnTo>
                  <a:pt x="433" y="49"/>
                </a:lnTo>
                <a:lnTo>
                  <a:pt x="481" y="145"/>
                </a:lnTo>
                <a:lnTo>
                  <a:pt x="674" y="145"/>
                </a:lnTo>
                <a:lnTo>
                  <a:pt x="770" y="97"/>
                </a:lnTo>
                <a:lnTo>
                  <a:pt x="818" y="193"/>
                </a:lnTo>
                <a:lnTo>
                  <a:pt x="722" y="241"/>
                </a:lnTo>
                <a:lnTo>
                  <a:pt x="674" y="337"/>
                </a:lnTo>
                <a:lnTo>
                  <a:pt x="866" y="577"/>
                </a:lnTo>
                <a:lnTo>
                  <a:pt x="914" y="626"/>
                </a:lnTo>
                <a:lnTo>
                  <a:pt x="1010" y="626"/>
                </a:lnTo>
                <a:lnTo>
                  <a:pt x="1106" y="577"/>
                </a:lnTo>
                <a:lnTo>
                  <a:pt x="1299" y="577"/>
                </a:lnTo>
                <a:lnTo>
                  <a:pt x="1395" y="626"/>
                </a:lnTo>
                <a:lnTo>
                  <a:pt x="1491" y="577"/>
                </a:lnTo>
                <a:lnTo>
                  <a:pt x="1587" y="529"/>
                </a:lnTo>
                <a:lnTo>
                  <a:pt x="1635" y="529"/>
                </a:lnTo>
                <a:lnTo>
                  <a:pt x="1635" y="49"/>
                </a:lnTo>
                <a:close/>
              </a:path>
            </a:pathLst>
          </a:custGeom>
          <a:pattFill prst="dotGrid">
            <a:fgClr>
              <a:schemeClr val="tx2"/>
            </a:fgClr>
            <a:bgClr>
              <a:srgbClr val="C0C0C0"/>
            </a:bgClr>
          </a:pattFill>
          <a:ln w="19050" cap="flat">
            <a:solidFill>
              <a:schemeClr val="tx1"/>
            </a:solidFill>
            <a:prstDash val="sysDot"/>
            <a:round/>
            <a:headEnd/>
            <a:tailEnd/>
          </a:ln>
          <a:effectLst/>
        </p:spPr>
        <p:txBody>
          <a:bodyPr/>
          <a:lstStyle/>
          <a:p>
            <a:endParaRPr lang="ja-JP" altLang="en-US"/>
          </a:p>
        </p:txBody>
      </p:sp>
      <p:sp>
        <p:nvSpPr>
          <p:cNvPr id="9229" name="Freeform 13"/>
          <p:cNvSpPr>
            <a:spLocks/>
          </p:cNvSpPr>
          <p:nvPr/>
        </p:nvSpPr>
        <p:spPr bwMode="auto">
          <a:xfrm>
            <a:off x="-236538" y="985838"/>
            <a:ext cx="9475788" cy="1603375"/>
          </a:xfrm>
          <a:custGeom>
            <a:avLst/>
            <a:gdLst/>
            <a:ahLst/>
            <a:cxnLst>
              <a:cxn ang="0">
                <a:pos x="0" y="255"/>
              </a:cxn>
              <a:cxn ang="0">
                <a:pos x="186" y="351"/>
              </a:cxn>
              <a:cxn ang="0">
                <a:pos x="222" y="453"/>
              </a:cxn>
              <a:cxn ang="0">
                <a:pos x="252" y="495"/>
              </a:cxn>
              <a:cxn ang="0">
                <a:pos x="282" y="525"/>
              </a:cxn>
              <a:cxn ang="0">
                <a:pos x="342" y="597"/>
              </a:cxn>
              <a:cxn ang="0">
                <a:pos x="536" y="914"/>
              </a:cxn>
              <a:cxn ang="0">
                <a:pos x="680" y="1010"/>
              </a:cxn>
              <a:cxn ang="0">
                <a:pos x="824" y="1010"/>
              </a:cxn>
              <a:cxn ang="0">
                <a:pos x="1065" y="962"/>
              </a:cxn>
              <a:cxn ang="0">
                <a:pos x="1209" y="818"/>
              </a:cxn>
              <a:cxn ang="0">
                <a:pos x="1209" y="577"/>
              </a:cxn>
              <a:cxn ang="0">
                <a:pos x="1257" y="481"/>
              </a:cxn>
              <a:cxn ang="0">
                <a:pos x="1305" y="337"/>
              </a:cxn>
              <a:cxn ang="0">
                <a:pos x="1401" y="192"/>
              </a:cxn>
              <a:cxn ang="0">
                <a:pos x="1497" y="144"/>
              </a:cxn>
              <a:cxn ang="0">
                <a:pos x="1642" y="144"/>
              </a:cxn>
              <a:cxn ang="0">
                <a:pos x="1738" y="385"/>
              </a:cxn>
              <a:cxn ang="0">
                <a:pos x="1786" y="433"/>
              </a:cxn>
              <a:cxn ang="0">
                <a:pos x="2026" y="481"/>
              </a:cxn>
              <a:cxn ang="0">
                <a:pos x="2171" y="577"/>
              </a:cxn>
              <a:cxn ang="0">
                <a:pos x="2219" y="673"/>
              </a:cxn>
              <a:cxn ang="0">
                <a:pos x="2411" y="866"/>
              </a:cxn>
              <a:cxn ang="0">
                <a:pos x="2507" y="962"/>
              </a:cxn>
              <a:cxn ang="0">
                <a:pos x="3036" y="962"/>
              </a:cxn>
              <a:cxn ang="0">
                <a:pos x="3281" y="645"/>
              </a:cxn>
              <a:cxn ang="0">
                <a:pos x="3421" y="529"/>
              </a:cxn>
              <a:cxn ang="0">
                <a:pos x="3565" y="241"/>
              </a:cxn>
              <a:cxn ang="0">
                <a:pos x="3805" y="96"/>
              </a:cxn>
              <a:cxn ang="0">
                <a:pos x="4286" y="0"/>
              </a:cxn>
              <a:cxn ang="0">
                <a:pos x="4623" y="96"/>
              </a:cxn>
              <a:cxn ang="0">
                <a:pos x="4959" y="337"/>
              </a:cxn>
              <a:cxn ang="0">
                <a:pos x="5200" y="673"/>
              </a:cxn>
              <a:cxn ang="0">
                <a:pos x="5248" y="673"/>
              </a:cxn>
              <a:cxn ang="0">
                <a:pos x="5344" y="818"/>
              </a:cxn>
              <a:cxn ang="0">
                <a:pos x="5681" y="962"/>
              </a:cxn>
              <a:cxn ang="0">
                <a:pos x="5777" y="962"/>
              </a:cxn>
              <a:cxn ang="0">
                <a:pos x="5969" y="1010"/>
              </a:cxn>
            </a:cxnLst>
            <a:rect l="0" t="0" r="r" b="b"/>
            <a:pathLst>
              <a:path w="5969" h="1010">
                <a:moveTo>
                  <a:pt x="0" y="255"/>
                </a:moveTo>
                <a:cubicBezTo>
                  <a:pt x="10" y="280"/>
                  <a:pt x="171" y="328"/>
                  <a:pt x="186" y="351"/>
                </a:cubicBezTo>
                <a:cubicBezTo>
                  <a:pt x="194" y="383"/>
                  <a:pt x="209" y="423"/>
                  <a:pt x="222" y="453"/>
                </a:cubicBezTo>
                <a:cubicBezTo>
                  <a:pt x="225" y="461"/>
                  <a:pt x="249" y="491"/>
                  <a:pt x="252" y="495"/>
                </a:cubicBezTo>
                <a:cubicBezTo>
                  <a:pt x="272" y="526"/>
                  <a:pt x="252" y="515"/>
                  <a:pt x="282" y="525"/>
                </a:cubicBezTo>
                <a:cubicBezTo>
                  <a:pt x="291" y="559"/>
                  <a:pt x="318" y="573"/>
                  <a:pt x="342" y="597"/>
                </a:cubicBezTo>
                <a:lnTo>
                  <a:pt x="536" y="914"/>
                </a:lnTo>
                <a:lnTo>
                  <a:pt x="680" y="1010"/>
                </a:lnTo>
                <a:lnTo>
                  <a:pt x="824" y="1010"/>
                </a:lnTo>
                <a:lnTo>
                  <a:pt x="1065" y="962"/>
                </a:lnTo>
                <a:lnTo>
                  <a:pt x="1209" y="818"/>
                </a:lnTo>
                <a:lnTo>
                  <a:pt x="1209" y="577"/>
                </a:lnTo>
                <a:lnTo>
                  <a:pt x="1257" y="481"/>
                </a:lnTo>
                <a:lnTo>
                  <a:pt x="1305" y="337"/>
                </a:lnTo>
                <a:lnTo>
                  <a:pt x="1401" y="192"/>
                </a:lnTo>
                <a:lnTo>
                  <a:pt x="1497" y="144"/>
                </a:lnTo>
                <a:lnTo>
                  <a:pt x="1642" y="144"/>
                </a:lnTo>
                <a:lnTo>
                  <a:pt x="1738" y="385"/>
                </a:lnTo>
                <a:lnTo>
                  <a:pt x="1786" y="433"/>
                </a:lnTo>
                <a:lnTo>
                  <a:pt x="2026" y="481"/>
                </a:lnTo>
                <a:lnTo>
                  <a:pt x="2171" y="577"/>
                </a:lnTo>
                <a:lnTo>
                  <a:pt x="2219" y="673"/>
                </a:lnTo>
                <a:lnTo>
                  <a:pt x="2411" y="866"/>
                </a:lnTo>
                <a:lnTo>
                  <a:pt x="2507" y="962"/>
                </a:lnTo>
                <a:lnTo>
                  <a:pt x="3036" y="962"/>
                </a:lnTo>
                <a:lnTo>
                  <a:pt x="3281" y="645"/>
                </a:lnTo>
                <a:lnTo>
                  <a:pt x="3421" y="529"/>
                </a:lnTo>
                <a:lnTo>
                  <a:pt x="3565" y="241"/>
                </a:lnTo>
                <a:lnTo>
                  <a:pt x="3805" y="96"/>
                </a:lnTo>
                <a:lnTo>
                  <a:pt x="4286" y="0"/>
                </a:lnTo>
                <a:lnTo>
                  <a:pt x="4623" y="96"/>
                </a:lnTo>
                <a:lnTo>
                  <a:pt x="4959" y="337"/>
                </a:lnTo>
                <a:lnTo>
                  <a:pt x="5200" y="673"/>
                </a:lnTo>
                <a:lnTo>
                  <a:pt x="5248" y="673"/>
                </a:lnTo>
                <a:lnTo>
                  <a:pt x="5344" y="818"/>
                </a:lnTo>
                <a:lnTo>
                  <a:pt x="5681" y="962"/>
                </a:lnTo>
                <a:lnTo>
                  <a:pt x="5777" y="962"/>
                </a:lnTo>
                <a:lnTo>
                  <a:pt x="5969" y="1010"/>
                </a:lnTo>
              </a:path>
            </a:pathLst>
          </a:custGeom>
          <a:noFill/>
          <a:ln w="152400">
            <a:solidFill>
              <a:srgbClr val="33CCCC"/>
            </a:solidFill>
            <a:round/>
            <a:headEnd/>
            <a:tailEnd/>
          </a:ln>
          <a:effectLst/>
        </p:spPr>
        <p:txBody>
          <a:bodyPr/>
          <a:lstStyle/>
          <a:p>
            <a:endParaRPr lang="ja-JP" altLang="en-US"/>
          </a:p>
        </p:txBody>
      </p:sp>
      <p:sp>
        <p:nvSpPr>
          <p:cNvPr id="9230" name="Freeform 14"/>
          <p:cNvSpPr>
            <a:spLocks/>
          </p:cNvSpPr>
          <p:nvPr/>
        </p:nvSpPr>
        <p:spPr bwMode="auto">
          <a:xfrm>
            <a:off x="152400" y="2095500"/>
            <a:ext cx="3078163" cy="5073650"/>
          </a:xfrm>
          <a:custGeom>
            <a:avLst/>
            <a:gdLst/>
            <a:ahLst/>
            <a:cxnLst>
              <a:cxn ang="0">
                <a:pos x="1939" y="0"/>
              </a:cxn>
              <a:cxn ang="0">
                <a:pos x="1891" y="48"/>
              </a:cxn>
              <a:cxn ang="0">
                <a:pos x="1867" y="84"/>
              </a:cxn>
              <a:cxn ang="0">
                <a:pos x="1903" y="210"/>
              </a:cxn>
              <a:cxn ang="0">
                <a:pos x="1891" y="246"/>
              </a:cxn>
              <a:cxn ang="0">
                <a:pos x="1637" y="599"/>
              </a:cxn>
              <a:cxn ang="0">
                <a:pos x="1637" y="792"/>
              </a:cxn>
              <a:cxn ang="0">
                <a:pos x="1493" y="936"/>
              </a:cxn>
              <a:cxn ang="0">
                <a:pos x="1493" y="1080"/>
              </a:cxn>
              <a:cxn ang="0">
                <a:pos x="1541" y="1176"/>
              </a:cxn>
              <a:cxn ang="0">
                <a:pos x="1493" y="1321"/>
              </a:cxn>
              <a:cxn ang="0">
                <a:pos x="1493" y="1417"/>
              </a:cxn>
              <a:cxn ang="0">
                <a:pos x="1589" y="1849"/>
              </a:cxn>
              <a:cxn ang="0">
                <a:pos x="1685" y="1946"/>
              </a:cxn>
              <a:cxn ang="0">
                <a:pos x="1589" y="2090"/>
              </a:cxn>
              <a:cxn ang="0">
                <a:pos x="1445" y="2186"/>
              </a:cxn>
              <a:cxn ang="0">
                <a:pos x="1300" y="2234"/>
              </a:cxn>
              <a:cxn ang="0">
                <a:pos x="1204" y="2330"/>
              </a:cxn>
              <a:cxn ang="0">
                <a:pos x="1108" y="2523"/>
              </a:cxn>
              <a:cxn ang="0">
                <a:pos x="916" y="2715"/>
              </a:cxn>
              <a:cxn ang="0">
                <a:pos x="772" y="2907"/>
              </a:cxn>
              <a:cxn ang="0">
                <a:pos x="723" y="3003"/>
              </a:cxn>
              <a:cxn ang="0">
                <a:pos x="627" y="3196"/>
              </a:cxn>
              <a:cxn ang="0">
                <a:pos x="243" y="3196"/>
              </a:cxn>
              <a:cxn ang="0">
                <a:pos x="0" y="3184"/>
              </a:cxn>
            </a:cxnLst>
            <a:rect l="0" t="0" r="r" b="b"/>
            <a:pathLst>
              <a:path w="1939" h="3196">
                <a:moveTo>
                  <a:pt x="1939" y="0"/>
                </a:moveTo>
                <a:cubicBezTo>
                  <a:pt x="1911" y="21"/>
                  <a:pt x="1917" y="31"/>
                  <a:pt x="1891" y="48"/>
                </a:cubicBezTo>
                <a:cubicBezTo>
                  <a:pt x="1883" y="60"/>
                  <a:pt x="1875" y="72"/>
                  <a:pt x="1867" y="84"/>
                </a:cubicBezTo>
                <a:cubicBezTo>
                  <a:pt x="1849" y="112"/>
                  <a:pt x="1893" y="180"/>
                  <a:pt x="1903" y="210"/>
                </a:cubicBezTo>
                <a:cubicBezTo>
                  <a:pt x="1896" y="238"/>
                  <a:pt x="1901" y="227"/>
                  <a:pt x="1891" y="246"/>
                </a:cubicBezTo>
                <a:lnTo>
                  <a:pt x="1637" y="599"/>
                </a:lnTo>
                <a:lnTo>
                  <a:pt x="1637" y="792"/>
                </a:lnTo>
                <a:lnTo>
                  <a:pt x="1493" y="936"/>
                </a:lnTo>
                <a:lnTo>
                  <a:pt x="1493" y="1080"/>
                </a:lnTo>
                <a:lnTo>
                  <a:pt x="1541" y="1176"/>
                </a:lnTo>
                <a:lnTo>
                  <a:pt x="1493" y="1321"/>
                </a:lnTo>
                <a:lnTo>
                  <a:pt x="1493" y="1417"/>
                </a:lnTo>
                <a:lnTo>
                  <a:pt x="1589" y="1849"/>
                </a:lnTo>
                <a:lnTo>
                  <a:pt x="1685" y="1946"/>
                </a:lnTo>
                <a:lnTo>
                  <a:pt x="1589" y="2090"/>
                </a:lnTo>
                <a:lnTo>
                  <a:pt x="1445" y="2186"/>
                </a:lnTo>
                <a:lnTo>
                  <a:pt x="1300" y="2234"/>
                </a:lnTo>
                <a:lnTo>
                  <a:pt x="1204" y="2330"/>
                </a:lnTo>
                <a:lnTo>
                  <a:pt x="1108" y="2523"/>
                </a:lnTo>
                <a:lnTo>
                  <a:pt x="916" y="2715"/>
                </a:lnTo>
                <a:lnTo>
                  <a:pt x="772" y="2907"/>
                </a:lnTo>
                <a:lnTo>
                  <a:pt x="723" y="3003"/>
                </a:lnTo>
                <a:lnTo>
                  <a:pt x="627" y="3196"/>
                </a:lnTo>
                <a:lnTo>
                  <a:pt x="243" y="3196"/>
                </a:lnTo>
                <a:lnTo>
                  <a:pt x="0" y="3184"/>
                </a:lnTo>
              </a:path>
            </a:pathLst>
          </a:custGeom>
          <a:noFill/>
          <a:ln w="38100">
            <a:solidFill>
              <a:srgbClr val="00CCFF"/>
            </a:solidFill>
            <a:round/>
            <a:headEnd/>
            <a:tailEnd/>
          </a:ln>
          <a:effectLst/>
        </p:spPr>
        <p:txBody>
          <a:bodyPr/>
          <a:lstStyle/>
          <a:p>
            <a:endParaRPr lang="ja-JP" altLang="en-US"/>
          </a:p>
        </p:txBody>
      </p:sp>
      <p:sp>
        <p:nvSpPr>
          <p:cNvPr id="9231" name="Freeform 15"/>
          <p:cNvSpPr>
            <a:spLocks/>
          </p:cNvSpPr>
          <p:nvPr/>
        </p:nvSpPr>
        <p:spPr bwMode="auto">
          <a:xfrm>
            <a:off x="4573588" y="3000375"/>
            <a:ext cx="1993900" cy="4168775"/>
          </a:xfrm>
          <a:custGeom>
            <a:avLst/>
            <a:gdLst/>
            <a:ahLst/>
            <a:cxnLst>
              <a:cxn ang="0">
                <a:pos x="0" y="0"/>
              </a:cxn>
              <a:cxn ang="0">
                <a:pos x="41" y="12"/>
              </a:cxn>
              <a:cxn ang="0">
                <a:pos x="89" y="42"/>
              </a:cxn>
              <a:cxn ang="0">
                <a:pos x="113" y="72"/>
              </a:cxn>
              <a:cxn ang="0">
                <a:pos x="161" y="138"/>
              </a:cxn>
              <a:cxn ang="0">
                <a:pos x="246" y="174"/>
              </a:cxn>
              <a:cxn ang="0">
                <a:pos x="343" y="270"/>
              </a:cxn>
              <a:cxn ang="0">
                <a:pos x="487" y="318"/>
              </a:cxn>
              <a:cxn ang="0">
                <a:pos x="631" y="414"/>
              </a:cxn>
              <a:cxn ang="0">
                <a:pos x="727" y="462"/>
              </a:cxn>
              <a:cxn ang="0">
                <a:pos x="920" y="558"/>
              </a:cxn>
              <a:cxn ang="0">
                <a:pos x="1016" y="606"/>
              </a:cxn>
              <a:cxn ang="0">
                <a:pos x="1064" y="702"/>
              </a:cxn>
              <a:cxn ang="0">
                <a:pos x="1064" y="895"/>
              </a:cxn>
              <a:cxn ang="0">
                <a:pos x="1160" y="991"/>
              </a:cxn>
              <a:cxn ang="0">
                <a:pos x="1256" y="1087"/>
              </a:cxn>
              <a:cxn ang="0">
                <a:pos x="1160" y="1183"/>
              </a:cxn>
              <a:cxn ang="0">
                <a:pos x="1016" y="1231"/>
              </a:cxn>
              <a:cxn ang="0">
                <a:pos x="871" y="1376"/>
              </a:cxn>
              <a:cxn ang="0">
                <a:pos x="775" y="1520"/>
              </a:cxn>
              <a:cxn ang="0">
                <a:pos x="727" y="1520"/>
              </a:cxn>
              <a:cxn ang="0">
                <a:pos x="583" y="1760"/>
              </a:cxn>
              <a:cxn ang="0">
                <a:pos x="487" y="1808"/>
              </a:cxn>
              <a:cxn ang="0">
                <a:pos x="294" y="2145"/>
              </a:cxn>
              <a:cxn ang="0">
                <a:pos x="246" y="2337"/>
              </a:cxn>
              <a:cxn ang="0">
                <a:pos x="439" y="2626"/>
              </a:cxn>
            </a:cxnLst>
            <a:rect l="0" t="0" r="r" b="b"/>
            <a:pathLst>
              <a:path w="1256" h="2626">
                <a:moveTo>
                  <a:pt x="0" y="0"/>
                </a:moveTo>
                <a:cubicBezTo>
                  <a:pt x="0" y="2"/>
                  <a:pt x="38" y="8"/>
                  <a:pt x="41" y="12"/>
                </a:cubicBezTo>
                <a:cubicBezTo>
                  <a:pt x="57" y="32"/>
                  <a:pt x="67" y="28"/>
                  <a:pt x="89" y="42"/>
                </a:cubicBezTo>
                <a:cubicBezTo>
                  <a:pt x="93" y="48"/>
                  <a:pt x="108" y="67"/>
                  <a:pt x="113" y="72"/>
                </a:cubicBezTo>
                <a:cubicBezTo>
                  <a:pt x="124" y="81"/>
                  <a:pt x="139" y="121"/>
                  <a:pt x="161" y="138"/>
                </a:cubicBezTo>
                <a:lnTo>
                  <a:pt x="246" y="174"/>
                </a:lnTo>
                <a:lnTo>
                  <a:pt x="343" y="270"/>
                </a:lnTo>
                <a:lnTo>
                  <a:pt x="487" y="318"/>
                </a:lnTo>
                <a:lnTo>
                  <a:pt x="631" y="414"/>
                </a:lnTo>
                <a:lnTo>
                  <a:pt x="727" y="462"/>
                </a:lnTo>
                <a:lnTo>
                  <a:pt x="920" y="558"/>
                </a:lnTo>
                <a:lnTo>
                  <a:pt x="1016" y="606"/>
                </a:lnTo>
                <a:lnTo>
                  <a:pt x="1064" y="702"/>
                </a:lnTo>
                <a:lnTo>
                  <a:pt x="1064" y="895"/>
                </a:lnTo>
                <a:lnTo>
                  <a:pt x="1160" y="991"/>
                </a:lnTo>
                <a:lnTo>
                  <a:pt x="1256" y="1087"/>
                </a:lnTo>
                <a:lnTo>
                  <a:pt x="1160" y="1183"/>
                </a:lnTo>
                <a:lnTo>
                  <a:pt x="1016" y="1231"/>
                </a:lnTo>
                <a:lnTo>
                  <a:pt x="871" y="1376"/>
                </a:lnTo>
                <a:lnTo>
                  <a:pt x="775" y="1520"/>
                </a:lnTo>
                <a:lnTo>
                  <a:pt x="727" y="1520"/>
                </a:lnTo>
                <a:lnTo>
                  <a:pt x="583" y="1760"/>
                </a:lnTo>
                <a:lnTo>
                  <a:pt x="487" y="1808"/>
                </a:lnTo>
                <a:lnTo>
                  <a:pt x="294" y="2145"/>
                </a:lnTo>
                <a:lnTo>
                  <a:pt x="246" y="2337"/>
                </a:lnTo>
                <a:lnTo>
                  <a:pt x="439" y="2626"/>
                </a:lnTo>
              </a:path>
            </a:pathLst>
          </a:custGeom>
          <a:noFill/>
          <a:ln w="25400">
            <a:solidFill>
              <a:srgbClr val="00CCFF"/>
            </a:solidFill>
            <a:round/>
            <a:headEnd/>
            <a:tailEnd/>
          </a:ln>
          <a:effectLst/>
        </p:spPr>
        <p:txBody>
          <a:bodyPr/>
          <a:lstStyle/>
          <a:p>
            <a:endParaRPr lang="ja-JP" altLang="en-US"/>
          </a:p>
        </p:txBody>
      </p:sp>
      <p:sp>
        <p:nvSpPr>
          <p:cNvPr id="9232" name="Freeform 16"/>
          <p:cNvSpPr>
            <a:spLocks/>
          </p:cNvSpPr>
          <p:nvPr/>
        </p:nvSpPr>
        <p:spPr bwMode="auto">
          <a:xfrm rot="11919067">
            <a:off x="2827338" y="3505200"/>
            <a:ext cx="255587" cy="88900"/>
          </a:xfrm>
          <a:custGeom>
            <a:avLst/>
            <a:gdLst/>
            <a:ahLst/>
            <a:cxnLst>
              <a:cxn ang="0">
                <a:pos x="0" y="722"/>
              </a:cxn>
              <a:cxn ang="0">
                <a:pos x="0" y="241"/>
              </a:cxn>
              <a:cxn ang="0">
                <a:pos x="481" y="0"/>
              </a:cxn>
              <a:cxn ang="0">
                <a:pos x="962" y="241"/>
              </a:cxn>
              <a:cxn ang="0">
                <a:pos x="962" y="722"/>
              </a:cxn>
            </a:cxnLst>
            <a:rect l="0" t="0" r="r" b="b"/>
            <a:pathLst>
              <a:path w="962" h="722">
                <a:moveTo>
                  <a:pt x="0" y="722"/>
                </a:moveTo>
                <a:lnTo>
                  <a:pt x="0" y="241"/>
                </a:lnTo>
                <a:lnTo>
                  <a:pt x="481" y="0"/>
                </a:lnTo>
                <a:lnTo>
                  <a:pt x="962" y="241"/>
                </a:lnTo>
                <a:lnTo>
                  <a:pt x="962" y="722"/>
                </a:lnTo>
              </a:path>
            </a:pathLst>
          </a:custGeom>
          <a:noFill/>
          <a:ln w="38100">
            <a:solidFill>
              <a:schemeClr val="tx1"/>
            </a:solidFill>
            <a:round/>
            <a:headEnd/>
            <a:tailEnd/>
          </a:ln>
          <a:effectLst/>
        </p:spPr>
        <p:txBody>
          <a:bodyPr/>
          <a:lstStyle/>
          <a:p>
            <a:endParaRPr lang="ja-JP" altLang="en-US"/>
          </a:p>
        </p:txBody>
      </p:sp>
      <p:sp>
        <p:nvSpPr>
          <p:cNvPr id="9233" name="Freeform 17"/>
          <p:cNvSpPr>
            <a:spLocks/>
          </p:cNvSpPr>
          <p:nvPr/>
        </p:nvSpPr>
        <p:spPr bwMode="auto">
          <a:xfrm rot="10800000">
            <a:off x="3808413" y="3581400"/>
            <a:ext cx="255587" cy="88900"/>
          </a:xfrm>
          <a:custGeom>
            <a:avLst/>
            <a:gdLst/>
            <a:ahLst/>
            <a:cxnLst>
              <a:cxn ang="0">
                <a:pos x="0" y="722"/>
              </a:cxn>
              <a:cxn ang="0">
                <a:pos x="0" y="241"/>
              </a:cxn>
              <a:cxn ang="0">
                <a:pos x="481" y="0"/>
              </a:cxn>
              <a:cxn ang="0">
                <a:pos x="962" y="241"/>
              </a:cxn>
              <a:cxn ang="0">
                <a:pos x="962" y="722"/>
              </a:cxn>
            </a:cxnLst>
            <a:rect l="0" t="0" r="r" b="b"/>
            <a:pathLst>
              <a:path w="962" h="722">
                <a:moveTo>
                  <a:pt x="0" y="722"/>
                </a:moveTo>
                <a:lnTo>
                  <a:pt x="0" y="241"/>
                </a:lnTo>
                <a:lnTo>
                  <a:pt x="481" y="0"/>
                </a:lnTo>
                <a:lnTo>
                  <a:pt x="962" y="241"/>
                </a:lnTo>
                <a:lnTo>
                  <a:pt x="962" y="722"/>
                </a:lnTo>
              </a:path>
            </a:pathLst>
          </a:custGeom>
          <a:noFill/>
          <a:ln w="38100">
            <a:solidFill>
              <a:schemeClr val="tx1"/>
            </a:solidFill>
            <a:round/>
            <a:headEnd/>
            <a:tailEnd/>
          </a:ln>
          <a:effectLst/>
        </p:spPr>
        <p:txBody>
          <a:bodyPr/>
          <a:lstStyle/>
          <a:p>
            <a:endParaRPr lang="ja-JP" altLang="en-US"/>
          </a:p>
        </p:txBody>
      </p:sp>
      <p:sp>
        <p:nvSpPr>
          <p:cNvPr id="9234" name="Freeform 18"/>
          <p:cNvSpPr>
            <a:spLocks/>
          </p:cNvSpPr>
          <p:nvPr/>
        </p:nvSpPr>
        <p:spPr bwMode="auto">
          <a:xfrm rot="10800000">
            <a:off x="4724400" y="3657600"/>
            <a:ext cx="255588" cy="88900"/>
          </a:xfrm>
          <a:custGeom>
            <a:avLst/>
            <a:gdLst/>
            <a:ahLst/>
            <a:cxnLst>
              <a:cxn ang="0">
                <a:pos x="0" y="722"/>
              </a:cxn>
              <a:cxn ang="0">
                <a:pos x="0" y="241"/>
              </a:cxn>
              <a:cxn ang="0">
                <a:pos x="481" y="0"/>
              </a:cxn>
              <a:cxn ang="0">
                <a:pos x="962" y="241"/>
              </a:cxn>
              <a:cxn ang="0">
                <a:pos x="962" y="722"/>
              </a:cxn>
            </a:cxnLst>
            <a:rect l="0" t="0" r="r" b="b"/>
            <a:pathLst>
              <a:path w="962" h="722">
                <a:moveTo>
                  <a:pt x="0" y="722"/>
                </a:moveTo>
                <a:lnTo>
                  <a:pt x="0" y="241"/>
                </a:lnTo>
                <a:lnTo>
                  <a:pt x="481" y="0"/>
                </a:lnTo>
                <a:lnTo>
                  <a:pt x="962" y="241"/>
                </a:lnTo>
                <a:lnTo>
                  <a:pt x="962" y="722"/>
                </a:lnTo>
              </a:path>
            </a:pathLst>
          </a:custGeom>
          <a:noFill/>
          <a:ln w="38100">
            <a:solidFill>
              <a:schemeClr val="tx1"/>
            </a:solidFill>
            <a:round/>
            <a:headEnd/>
            <a:tailEnd/>
          </a:ln>
          <a:effectLst/>
        </p:spPr>
        <p:txBody>
          <a:bodyPr/>
          <a:lstStyle/>
          <a:p>
            <a:endParaRPr lang="ja-JP" altLang="en-US"/>
          </a:p>
        </p:txBody>
      </p:sp>
      <p:sp>
        <p:nvSpPr>
          <p:cNvPr id="9235" name="Freeform 19"/>
          <p:cNvSpPr>
            <a:spLocks/>
          </p:cNvSpPr>
          <p:nvPr/>
        </p:nvSpPr>
        <p:spPr bwMode="auto">
          <a:xfrm rot="7200000">
            <a:off x="5176044" y="3055144"/>
            <a:ext cx="255588" cy="88900"/>
          </a:xfrm>
          <a:custGeom>
            <a:avLst/>
            <a:gdLst/>
            <a:ahLst/>
            <a:cxnLst>
              <a:cxn ang="0">
                <a:pos x="0" y="722"/>
              </a:cxn>
              <a:cxn ang="0">
                <a:pos x="0" y="241"/>
              </a:cxn>
              <a:cxn ang="0">
                <a:pos x="481" y="0"/>
              </a:cxn>
              <a:cxn ang="0">
                <a:pos x="962" y="241"/>
              </a:cxn>
              <a:cxn ang="0">
                <a:pos x="962" y="722"/>
              </a:cxn>
            </a:cxnLst>
            <a:rect l="0" t="0" r="r" b="b"/>
            <a:pathLst>
              <a:path w="962" h="722">
                <a:moveTo>
                  <a:pt x="0" y="722"/>
                </a:moveTo>
                <a:lnTo>
                  <a:pt x="0" y="241"/>
                </a:lnTo>
                <a:lnTo>
                  <a:pt x="481" y="0"/>
                </a:lnTo>
                <a:lnTo>
                  <a:pt x="962" y="241"/>
                </a:lnTo>
                <a:lnTo>
                  <a:pt x="962" y="722"/>
                </a:lnTo>
              </a:path>
            </a:pathLst>
          </a:custGeom>
          <a:noFill/>
          <a:ln w="38100">
            <a:solidFill>
              <a:schemeClr val="tx1"/>
            </a:solidFill>
            <a:round/>
            <a:headEnd/>
            <a:tailEnd/>
          </a:ln>
          <a:effectLst/>
        </p:spPr>
        <p:txBody>
          <a:bodyPr/>
          <a:lstStyle/>
          <a:p>
            <a:endParaRPr lang="ja-JP" altLang="en-US"/>
          </a:p>
        </p:txBody>
      </p:sp>
      <p:sp>
        <p:nvSpPr>
          <p:cNvPr id="9236" name="Freeform 20"/>
          <p:cNvSpPr>
            <a:spLocks/>
          </p:cNvSpPr>
          <p:nvPr/>
        </p:nvSpPr>
        <p:spPr bwMode="auto">
          <a:xfrm rot="27217178">
            <a:off x="5252244" y="2443957"/>
            <a:ext cx="255587" cy="88900"/>
          </a:xfrm>
          <a:custGeom>
            <a:avLst/>
            <a:gdLst/>
            <a:ahLst/>
            <a:cxnLst>
              <a:cxn ang="0">
                <a:pos x="0" y="722"/>
              </a:cxn>
              <a:cxn ang="0">
                <a:pos x="0" y="241"/>
              </a:cxn>
              <a:cxn ang="0">
                <a:pos x="481" y="0"/>
              </a:cxn>
              <a:cxn ang="0">
                <a:pos x="962" y="241"/>
              </a:cxn>
              <a:cxn ang="0">
                <a:pos x="962" y="722"/>
              </a:cxn>
            </a:cxnLst>
            <a:rect l="0" t="0" r="r" b="b"/>
            <a:pathLst>
              <a:path w="962" h="722">
                <a:moveTo>
                  <a:pt x="0" y="722"/>
                </a:moveTo>
                <a:lnTo>
                  <a:pt x="0" y="241"/>
                </a:lnTo>
                <a:lnTo>
                  <a:pt x="481" y="0"/>
                </a:lnTo>
                <a:lnTo>
                  <a:pt x="962" y="241"/>
                </a:lnTo>
                <a:lnTo>
                  <a:pt x="962" y="722"/>
                </a:lnTo>
              </a:path>
            </a:pathLst>
          </a:custGeom>
          <a:noFill/>
          <a:ln w="38100">
            <a:solidFill>
              <a:schemeClr val="tx1"/>
            </a:solidFill>
            <a:round/>
            <a:headEnd/>
            <a:tailEnd/>
          </a:ln>
          <a:effectLst/>
        </p:spPr>
        <p:txBody>
          <a:bodyPr/>
          <a:lstStyle/>
          <a:p>
            <a:endParaRPr lang="ja-JP" altLang="en-US"/>
          </a:p>
        </p:txBody>
      </p:sp>
      <p:sp>
        <p:nvSpPr>
          <p:cNvPr id="9237" name="Rectangle 21"/>
          <p:cNvSpPr>
            <a:spLocks noChangeArrowheads="1"/>
          </p:cNvSpPr>
          <p:nvPr/>
        </p:nvSpPr>
        <p:spPr bwMode="auto">
          <a:xfrm>
            <a:off x="0" y="0"/>
            <a:ext cx="9144000" cy="681038"/>
          </a:xfrm>
          <a:prstGeom prst="rect">
            <a:avLst/>
          </a:prstGeom>
          <a:solidFill>
            <a:schemeClr val="folHlink"/>
          </a:solidFill>
          <a:ln w="9525">
            <a:noFill/>
            <a:miter lim="800000"/>
            <a:headEnd/>
            <a:tailEnd/>
          </a:ln>
          <a:effectLst/>
        </p:spPr>
        <p:txBody>
          <a:bodyPr wrap="none" anchor="ctr"/>
          <a:lstStyle/>
          <a:p>
            <a:endParaRPr lang="ja-JP" altLang="en-US"/>
          </a:p>
        </p:txBody>
      </p:sp>
      <p:pic>
        <p:nvPicPr>
          <p:cNvPr id="9240" name="Picture 24" descr="blue artillery"/>
          <p:cNvPicPr>
            <a:picLocks noChangeAspect="1" noChangeArrowheads="1"/>
          </p:cNvPicPr>
          <p:nvPr/>
        </p:nvPicPr>
        <p:blipFill>
          <a:blip r:embed="rId8"/>
          <a:srcRect/>
          <a:stretch>
            <a:fillRect/>
          </a:stretch>
        </p:blipFill>
        <p:spPr bwMode="auto">
          <a:xfrm>
            <a:off x="4786313" y="3505200"/>
            <a:ext cx="139700" cy="207963"/>
          </a:xfrm>
          <a:prstGeom prst="rect">
            <a:avLst/>
          </a:prstGeom>
          <a:noFill/>
          <a:ln w="9525">
            <a:noFill/>
            <a:miter lim="800000"/>
            <a:headEnd/>
            <a:tailEnd/>
          </a:ln>
        </p:spPr>
      </p:pic>
      <p:pic>
        <p:nvPicPr>
          <p:cNvPr id="9241" name="Picture 25" descr="blue cavalry"/>
          <p:cNvPicPr>
            <a:picLocks noChangeAspect="1" noChangeArrowheads="1"/>
          </p:cNvPicPr>
          <p:nvPr/>
        </p:nvPicPr>
        <p:blipFill>
          <a:blip r:embed="rId9"/>
          <a:srcRect/>
          <a:stretch>
            <a:fillRect/>
          </a:stretch>
        </p:blipFill>
        <p:spPr bwMode="auto">
          <a:xfrm rot="1800000">
            <a:off x="1366838" y="2589213"/>
            <a:ext cx="457200" cy="296862"/>
          </a:xfrm>
          <a:prstGeom prst="rect">
            <a:avLst/>
          </a:prstGeom>
          <a:noFill/>
          <a:ln w="9525">
            <a:noFill/>
            <a:miter lim="800000"/>
            <a:headEnd/>
            <a:tailEnd/>
          </a:ln>
        </p:spPr>
      </p:pic>
      <p:pic>
        <p:nvPicPr>
          <p:cNvPr id="9243" name="Picture 27" descr="blue hq"/>
          <p:cNvPicPr>
            <a:picLocks noChangeAspect="1" noChangeArrowheads="1"/>
          </p:cNvPicPr>
          <p:nvPr/>
        </p:nvPicPr>
        <p:blipFill>
          <a:blip r:embed="rId10"/>
          <a:srcRect/>
          <a:stretch>
            <a:fillRect/>
          </a:stretch>
        </p:blipFill>
        <p:spPr bwMode="auto">
          <a:xfrm>
            <a:off x="3656013" y="1444625"/>
            <a:ext cx="263525" cy="508000"/>
          </a:xfrm>
          <a:prstGeom prst="rect">
            <a:avLst/>
          </a:prstGeom>
          <a:noFill/>
        </p:spPr>
      </p:pic>
      <p:pic>
        <p:nvPicPr>
          <p:cNvPr id="9244" name="Picture 28" descr="red cavalry"/>
          <p:cNvPicPr>
            <a:picLocks noChangeAspect="1" noChangeArrowheads="1"/>
          </p:cNvPicPr>
          <p:nvPr/>
        </p:nvPicPr>
        <p:blipFill>
          <a:blip r:embed="rId11"/>
          <a:srcRect/>
          <a:stretch>
            <a:fillRect/>
          </a:stretch>
        </p:blipFill>
        <p:spPr bwMode="auto">
          <a:xfrm rot="18900000">
            <a:off x="7167563" y="2971800"/>
            <a:ext cx="534987" cy="349250"/>
          </a:xfrm>
          <a:prstGeom prst="rect">
            <a:avLst/>
          </a:prstGeom>
          <a:noFill/>
        </p:spPr>
      </p:pic>
      <p:pic>
        <p:nvPicPr>
          <p:cNvPr id="9245" name="Picture 29" descr="red infantry"/>
          <p:cNvPicPr>
            <a:picLocks noChangeAspect="1" noChangeArrowheads="1"/>
          </p:cNvPicPr>
          <p:nvPr/>
        </p:nvPicPr>
        <p:blipFill>
          <a:blip r:embed="rId12"/>
          <a:srcRect/>
          <a:stretch>
            <a:fillRect/>
          </a:stretch>
        </p:blipFill>
        <p:spPr bwMode="auto">
          <a:xfrm>
            <a:off x="3671888" y="4878388"/>
            <a:ext cx="509587" cy="325437"/>
          </a:xfrm>
          <a:prstGeom prst="rect">
            <a:avLst/>
          </a:prstGeom>
          <a:noFill/>
        </p:spPr>
      </p:pic>
      <p:pic>
        <p:nvPicPr>
          <p:cNvPr id="9246" name="Picture 30" descr="red hq"/>
          <p:cNvPicPr>
            <a:picLocks noChangeAspect="1" noChangeArrowheads="1"/>
          </p:cNvPicPr>
          <p:nvPr/>
        </p:nvPicPr>
        <p:blipFill>
          <a:blip r:embed="rId13"/>
          <a:srcRect/>
          <a:stretch>
            <a:fillRect/>
          </a:stretch>
        </p:blipFill>
        <p:spPr bwMode="auto">
          <a:xfrm>
            <a:off x="2968625" y="5641975"/>
            <a:ext cx="263525" cy="508000"/>
          </a:xfrm>
          <a:prstGeom prst="rect">
            <a:avLst/>
          </a:prstGeom>
          <a:noFill/>
        </p:spPr>
      </p:pic>
      <p:pic>
        <p:nvPicPr>
          <p:cNvPr id="9247" name="Picture 31" descr="blue artillery"/>
          <p:cNvPicPr>
            <a:picLocks noChangeAspect="1" noChangeArrowheads="1"/>
          </p:cNvPicPr>
          <p:nvPr/>
        </p:nvPicPr>
        <p:blipFill>
          <a:blip r:embed="rId8"/>
          <a:srcRect/>
          <a:stretch>
            <a:fillRect/>
          </a:stretch>
        </p:blipFill>
        <p:spPr bwMode="auto">
          <a:xfrm rot="16200000">
            <a:off x="5182394" y="2361407"/>
            <a:ext cx="139700" cy="207962"/>
          </a:xfrm>
          <a:prstGeom prst="rect">
            <a:avLst/>
          </a:prstGeom>
          <a:noFill/>
        </p:spPr>
      </p:pic>
      <p:pic>
        <p:nvPicPr>
          <p:cNvPr id="9248" name="Picture 32" descr="blue artillery"/>
          <p:cNvPicPr>
            <a:picLocks noChangeAspect="1" noChangeArrowheads="1"/>
          </p:cNvPicPr>
          <p:nvPr/>
        </p:nvPicPr>
        <p:blipFill>
          <a:blip r:embed="rId8"/>
          <a:srcRect/>
          <a:stretch>
            <a:fillRect/>
          </a:stretch>
        </p:blipFill>
        <p:spPr bwMode="auto">
          <a:xfrm rot="-3304792">
            <a:off x="5141119" y="2937669"/>
            <a:ext cx="139700" cy="207962"/>
          </a:xfrm>
          <a:prstGeom prst="rect">
            <a:avLst/>
          </a:prstGeom>
          <a:noFill/>
        </p:spPr>
      </p:pic>
      <p:pic>
        <p:nvPicPr>
          <p:cNvPr id="9249" name="Picture 33" descr="blue artillery"/>
          <p:cNvPicPr>
            <a:picLocks noChangeAspect="1" noChangeArrowheads="1"/>
          </p:cNvPicPr>
          <p:nvPr/>
        </p:nvPicPr>
        <p:blipFill>
          <a:blip r:embed="rId8"/>
          <a:srcRect/>
          <a:stretch>
            <a:fillRect/>
          </a:stretch>
        </p:blipFill>
        <p:spPr bwMode="auto">
          <a:xfrm rot="11940000" flipH="1" flipV="1">
            <a:off x="2900363" y="3360738"/>
            <a:ext cx="139700" cy="207962"/>
          </a:xfrm>
          <a:prstGeom prst="rect">
            <a:avLst/>
          </a:prstGeom>
          <a:noFill/>
          <a:ln w="9525">
            <a:noFill/>
            <a:miter lim="800000"/>
            <a:headEnd/>
            <a:tailEnd/>
          </a:ln>
        </p:spPr>
      </p:pic>
      <p:pic>
        <p:nvPicPr>
          <p:cNvPr id="9250" name="Picture 34" descr="blue artillery"/>
          <p:cNvPicPr>
            <a:picLocks noChangeAspect="1" noChangeArrowheads="1"/>
          </p:cNvPicPr>
          <p:nvPr/>
        </p:nvPicPr>
        <p:blipFill>
          <a:blip r:embed="rId8"/>
          <a:srcRect/>
          <a:stretch>
            <a:fillRect/>
          </a:stretch>
        </p:blipFill>
        <p:spPr bwMode="auto">
          <a:xfrm>
            <a:off x="3875088" y="3429000"/>
            <a:ext cx="139700" cy="207963"/>
          </a:xfrm>
          <a:prstGeom prst="rect">
            <a:avLst/>
          </a:prstGeom>
          <a:noFill/>
        </p:spPr>
      </p:pic>
      <p:pic>
        <p:nvPicPr>
          <p:cNvPr id="9253" name="Picture 37" descr="blue infantry"/>
          <p:cNvPicPr>
            <a:picLocks noChangeAspect="1" noChangeArrowheads="1"/>
          </p:cNvPicPr>
          <p:nvPr/>
        </p:nvPicPr>
        <p:blipFill>
          <a:blip r:embed="rId14"/>
          <a:srcRect/>
          <a:stretch>
            <a:fillRect/>
          </a:stretch>
        </p:blipFill>
        <p:spPr bwMode="auto">
          <a:xfrm rot="18900000">
            <a:off x="6099175" y="3200400"/>
            <a:ext cx="458788" cy="292100"/>
          </a:xfrm>
          <a:prstGeom prst="rect">
            <a:avLst/>
          </a:prstGeom>
          <a:noFill/>
          <a:ln w="9525">
            <a:noFill/>
            <a:miter lim="800000"/>
            <a:headEnd/>
            <a:tailEnd/>
          </a:ln>
        </p:spPr>
      </p:pic>
      <p:pic>
        <p:nvPicPr>
          <p:cNvPr id="9259" name="Picture 43" descr="red infantry"/>
          <p:cNvPicPr>
            <a:picLocks noChangeAspect="1" noChangeArrowheads="1"/>
          </p:cNvPicPr>
          <p:nvPr/>
        </p:nvPicPr>
        <p:blipFill>
          <a:blip r:embed="rId12"/>
          <a:srcRect/>
          <a:stretch>
            <a:fillRect/>
          </a:stretch>
        </p:blipFill>
        <p:spPr bwMode="auto">
          <a:xfrm>
            <a:off x="4419600" y="4879975"/>
            <a:ext cx="509588" cy="325438"/>
          </a:xfrm>
          <a:prstGeom prst="rect">
            <a:avLst/>
          </a:prstGeom>
          <a:noFill/>
        </p:spPr>
      </p:pic>
      <p:pic>
        <p:nvPicPr>
          <p:cNvPr id="9260" name="Picture 44" descr="red infantry"/>
          <p:cNvPicPr>
            <a:picLocks noChangeAspect="1" noChangeArrowheads="1"/>
          </p:cNvPicPr>
          <p:nvPr/>
        </p:nvPicPr>
        <p:blipFill>
          <a:blip r:embed="rId12"/>
          <a:srcRect/>
          <a:stretch>
            <a:fillRect/>
          </a:stretch>
        </p:blipFill>
        <p:spPr bwMode="auto">
          <a:xfrm>
            <a:off x="4419600" y="4421188"/>
            <a:ext cx="509588" cy="325437"/>
          </a:xfrm>
          <a:prstGeom prst="rect">
            <a:avLst/>
          </a:prstGeom>
          <a:noFill/>
        </p:spPr>
      </p:pic>
      <p:pic>
        <p:nvPicPr>
          <p:cNvPr id="9261" name="Picture 45" descr="red infantry"/>
          <p:cNvPicPr>
            <a:picLocks noChangeAspect="1" noChangeArrowheads="1"/>
          </p:cNvPicPr>
          <p:nvPr/>
        </p:nvPicPr>
        <p:blipFill>
          <a:blip r:embed="rId12"/>
          <a:srcRect/>
          <a:stretch>
            <a:fillRect/>
          </a:stretch>
        </p:blipFill>
        <p:spPr bwMode="auto">
          <a:xfrm>
            <a:off x="5183188" y="4878388"/>
            <a:ext cx="509587" cy="325437"/>
          </a:xfrm>
          <a:prstGeom prst="rect">
            <a:avLst/>
          </a:prstGeom>
          <a:noFill/>
        </p:spPr>
      </p:pic>
      <p:pic>
        <p:nvPicPr>
          <p:cNvPr id="9262" name="Picture 46" descr="red infantry"/>
          <p:cNvPicPr>
            <a:picLocks noChangeAspect="1" noChangeArrowheads="1"/>
          </p:cNvPicPr>
          <p:nvPr/>
        </p:nvPicPr>
        <p:blipFill>
          <a:blip r:embed="rId12"/>
          <a:srcRect/>
          <a:stretch>
            <a:fillRect/>
          </a:stretch>
        </p:blipFill>
        <p:spPr bwMode="auto">
          <a:xfrm rot="18900000">
            <a:off x="6632575" y="3505200"/>
            <a:ext cx="509588" cy="325438"/>
          </a:xfrm>
          <a:prstGeom prst="rect">
            <a:avLst/>
          </a:prstGeom>
          <a:noFill/>
          <a:ln w="9525">
            <a:noFill/>
            <a:miter lim="800000"/>
            <a:headEnd/>
            <a:tailEnd/>
          </a:ln>
        </p:spPr>
      </p:pic>
      <p:pic>
        <p:nvPicPr>
          <p:cNvPr id="9264" name="Picture 48" descr="red infantry"/>
          <p:cNvPicPr>
            <a:picLocks noChangeAspect="1" noChangeArrowheads="1"/>
          </p:cNvPicPr>
          <p:nvPr/>
        </p:nvPicPr>
        <p:blipFill>
          <a:blip r:embed="rId12"/>
          <a:srcRect/>
          <a:stretch>
            <a:fillRect/>
          </a:stretch>
        </p:blipFill>
        <p:spPr bwMode="auto">
          <a:xfrm>
            <a:off x="5183188" y="4421188"/>
            <a:ext cx="509587" cy="325437"/>
          </a:xfrm>
          <a:prstGeom prst="rect">
            <a:avLst/>
          </a:prstGeom>
          <a:noFill/>
        </p:spPr>
      </p:pic>
      <p:pic>
        <p:nvPicPr>
          <p:cNvPr id="9266" name="Picture 50" descr="red infantry"/>
          <p:cNvPicPr>
            <a:picLocks noChangeAspect="1" noChangeArrowheads="1"/>
          </p:cNvPicPr>
          <p:nvPr/>
        </p:nvPicPr>
        <p:blipFill>
          <a:blip r:embed="rId12"/>
          <a:srcRect/>
          <a:stretch>
            <a:fillRect/>
          </a:stretch>
        </p:blipFill>
        <p:spPr bwMode="auto">
          <a:xfrm>
            <a:off x="3656013" y="4421188"/>
            <a:ext cx="509587" cy="325437"/>
          </a:xfrm>
          <a:prstGeom prst="rect">
            <a:avLst/>
          </a:prstGeom>
          <a:noFill/>
        </p:spPr>
      </p:pic>
      <p:pic>
        <p:nvPicPr>
          <p:cNvPr id="9336" name="Picture 120" descr="red infantry"/>
          <p:cNvPicPr>
            <a:picLocks noChangeAspect="1" noChangeArrowheads="1"/>
          </p:cNvPicPr>
          <p:nvPr/>
        </p:nvPicPr>
        <p:blipFill>
          <a:blip r:embed="rId12"/>
          <a:srcRect/>
          <a:stretch>
            <a:fillRect/>
          </a:stretch>
        </p:blipFill>
        <p:spPr bwMode="auto">
          <a:xfrm>
            <a:off x="2892425" y="4878388"/>
            <a:ext cx="509588" cy="325437"/>
          </a:xfrm>
          <a:prstGeom prst="rect">
            <a:avLst/>
          </a:prstGeom>
          <a:noFill/>
        </p:spPr>
      </p:pic>
      <p:pic>
        <p:nvPicPr>
          <p:cNvPr id="9338" name="Picture 122" descr="red infantry"/>
          <p:cNvPicPr>
            <a:picLocks noChangeAspect="1" noChangeArrowheads="1"/>
          </p:cNvPicPr>
          <p:nvPr/>
        </p:nvPicPr>
        <p:blipFill>
          <a:blip r:embed="rId12"/>
          <a:srcRect/>
          <a:stretch>
            <a:fillRect/>
          </a:stretch>
        </p:blipFill>
        <p:spPr bwMode="auto">
          <a:xfrm>
            <a:off x="2892425" y="4421188"/>
            <a:ext cx="509588" cy="325437"/>
          </a:xfrm>
          <a:prstGeom prst="rect">
            <a:avLst/>
          </a:prstGeom>
          <a:noFill/>
        </p:spPr>
      </p:pic>
      <p:pic>
        <p:nvPicPr>
          <p:cNvPr id="9340" name="Picture 124" descr="blue infantry"/>
          <p:cNvPicPr>
            <a:picLocks noChangeAspect="1" noChangeArrowheads="1"/>
          </p:cNvPicPr>
          <p:nvPr/>
        </p:nvPicPr>
        <p:blipFill>
          <a:blip r:embed="rId14"/>
          <a:srcRect/>
          <a:stretch>
            <a:fillRect/>
          </a:stretch>
        </p:blipFill>
        <p:spPr bwMode="auto">
          <a:xfrm rot="18900000">
            <a:off x="6632575" y="2741613"/>
            <a:ext cx="458788" cy="292100"/>
          </a:xfrm>
          <a:prstGeom prst="rect">
            <a:avLst/>
          </a:prstGeom>
          <a:noFill/>
          <a:ln w="9525">
            <a:noFill/>
            <a:miter lim="800000"/>
            <a:headEnd/>
            <a:tailEnd/>
          </a:ln>
        </p:spPr>
      </p:pic>
      <p:pic>
        <p:nvPicPr>
          <p:cNvPr id="9342" name="Picture 126" descr="blue infantry"/>
          <p:cNvPicPr>
            <a:picLocks noChangeAspect="1" noChangeArrowheads="1"/>
          </p:cNvPicPr>
          <p:nvPr/>
        </p:nvPicPr>
        <p:blipFill>
          <a:blip r:embed="rId14"/>
          <a:srcRect/>
          <a:stretch>
            <a:fillRect/>
          </a:stretch>
        </p:blipFill>
        <p:spPr bwMode="auto">
          <a:xfrm>
            <a:off x="2817813" y="3733800"/>
            <a:ext cx="458787" cy="292100"/>
          </a:xfrm>
          <a:prstGeom prst="rect">
            <a:avLst/>
          </a:prstGeom>
          <a:noFill/>
        </p:spPr>
      </p:pic>
      <p:pic>
        <p:nvPicPr>
          <p:cNvPr id="9343" name="Picture 127" descr="blue infantry"/>
          <p:cNvPicPr>
            <a:picLocks noChangeAspect="1" noChangeArrowheads="1"/>
          </p:cNvPicPr>
          <p:nvPr/>
        </p:nvPicPr>
        <p:blipFill>
          <a:blip r:embed="rId14"/>
          <a:srcRect/>
          <a:stretch>
            <a:fillRect/>
          </a:stretch>
        </p:blipFill>
        <p:spPr bwMode="auto">
          <a:xfrm rot="1800000">
            <a:off x="1747838" y="2817813"/>
            <a:ext cx="458787" cy="292100"/>
          </a:xfrm>
          <a:prstGeom prst="rect">
            <a:avLst/>
          </a:prstGeom>
          <a:noFill/>
          <a:ln w="9525">
            <a:noFill/>
            <a:miter lim="800000"/>
            <a:headEnd/>
            <a:tailEnd/>
          </a:ln>
        </p:spPr>
      </p:pic>
      <p:pic>
        <p:nvPicPr>
          <p:cNvPr id="9346" name="Picture 130" descr="blue infantry"/>
          <p:cNvPicPr>
            <a:picLocks noChangeAspect="1" noChangeArrowheads="1"/>
          </p:cNvPicPr>
          <p:nvPr/>
        </p:nvPicPr>
        <p:blipFill>
          <a:blip r:embed="rId14"/>
          <a:srcRect/>
          <a:stretch>
            <a:fillRect/>
          </a:stretch>
        </p:blipFill>
        <p:spPr bwMode="auto">
          <a:xfrm>
            <a:off x="3581400" y="3733800"/>
            <a:ext cx="458788" cy="292100"/>
          </a:xfrm>
          <a:prstGeom prst="rect">
            <a:avLst/>
          </a:prstGeom>
          <a:noFill/>
        </p:spPr>
      </p:pic>
      <p:pic>
        <p:nvPicPr>
          <p:cNvPr id="9347" name="Picture 131" descr="blue infantry"/>
          <p:cNvPicPr>
            <a:picLocks noChangeAspect="1" noChangeArrowheads="1"/>
          </p:cNvPicPr>
          <p:nvPr/>
        </p:nvPicPr>
        <p:blipFill>
          <a:blip r:embed="rId14"/>
          <a:srcRect/>
          <a:stretch>
            <a:fillRect/>
          </a:stretch>
        </p:blipFill>
        <p:spPr bwMode="auto">
          <a:xfrm>
            <a:off x="4344988" y="3733800"/>
            <a:ext cx="458787" cy="292100"/>
          </a:xfrm>
          <a:prstGeom prst="rect">
            <a:avLst/>
          </a:prstGeom>
          <a:noFill/>
        </p:spPr>
      </p:pic>
      <p:pic>
        <p:nvPicPr>
          <p:cNvPr id="9348" name="Picture 132" descr="blue infantry"/>
          <p:cNvPicPr>
            <a:picLocks noChangeAspect="1" noChangeArrowheads="1"/>
          </p:cNvPicPr>
          <p:nvPr/>
        </p:nvPicPr>
        <p:blipFill>
          <a:blip r:embed="rId14"/>
          <a:srcRect/>
          <a:stretch>
            <a:fillRect/>
          </a:stretch>
        </p:blipFill>
        <p:spPr bwMode="auto">
          <a:xfrm>
            <a:off x="5106988" y="3733800"/>
            <a:ext cx="458787" cy="292100"/>
          </a:xfrm>
          <a:prstGeom prst="rect">
            <a:avLst/>
          </a:prstGeom>
          <a:noFill/>
        </p:spPr>
      </p:pic>
      <p:pic>
        <p:nvPicPr>
          <p:cNvPr id="9349" name="Picture 133" descr="blue infantry"/>
          <p:cNvPicPr>
            <a:picLocks noChangeAspect="1" noChangeArrowheads="1"/>
          </p:cNvPicPr>
          <p:nvPr/>
        </p:nvPicPr>
        <p:blipFill>
          <a:blip r:embed="rId14"/>
          <a:srcRect/>
          <a:stretch>
            <a:fillRect/>
          </a:stretch>
        </p:blipFill>
        <p:spPr bwMode="auto">
          <a:xfrm>
            <a:off x="3732213" y="3048000"/>
            <a:ext cx="458787" cy="292100"/>
          </a:xfrm>
          <a:prstGeom prst="rect">
            <a:avLst/>
          </a:prstGeom>
          <a:noFill/>
        </p:spPr>
      </p:pic>
      <p:sp>
        <p:nvSpPr>
          <p:cNvPr id="9350" name="Text Box 134"/>
          <p:cNvSpPr txBox="1">
            <a:spLocks noChangeArrowheads="1"/>
          </p:cNvSpPr>
          <p:nvPr/>
        </p:nvSpPr>
        <p:spPr bwMode="auto">
          <a:xfrm>
            <a:off x="0" y="-34925"/>
            <a:ext cx="9144000" cy="774700"/>
          </a:xfrm>
          <a:prstGeom prst="rect">
            <a:avLst/>
          </a:prstGeom>
          <a:noFill/>
          <a:ln w="9525">
            <a:noFill/>
            <a:miter lim="800000"/>
            <a:headEnd/>
            <a:tailEnd/>
          </a:ln>
          <a:effectLst/>
        </p:spPr>
        <p:txBody>
          <a:bodyPr>
            <a:spAutoFit/>
          </a:bodyPr>
          <a:lstStyle/>
          <a:p>
            <a:pPr algn="just">
              <a:spcBef>
                <a:spcPct val="50000"/>
              </a:spcBef>
            </a:pPr>
            <a:r>
              <a:rPr lang="en-US" altLang="ja-JP" sz="900">
                <a:latin typeface="Franklin Gothic Demi" pitchFamily="34" charset="0"/>
                <a:ea typeface="ＭＳ Ｐゴシック" charset="-128"/>
              </a:rPr>
              <a:t>Overnight, 50,000 French reinforcements arrive while only 20,000 Allied reinforcements arrive due to a developing crisis to the east. Bonaparte assumes command from St-Cyr and deploys 35,000 troops on each flank with 50,000 holding the center; he plans to envelop the Allied army by overrunning its flanks, and holding Dresden’s defences and the Allies’ attention in the center. Schwarzenberg deploys only 25,000 troops on his flanks with the bulk of his force, 120,000, in the center; he plans to shatter Dresden’s defences with overwhelming numbers and divide the French army. Overnight, it also rains heavily, flooding the lower ground to the west of Dresden, leaving only the bridge at Plauen as a possible crossing of the Weisseritz River.</a:t>
            </a:r>
          </a:p>
        </p:txBody>
      </p:sp>
      <p:pic>
        <p:nvPicPr>
          <p:cNvPr id="9351" name="Picture 135" descr="blue cavalry"/>
          <p:cNvPicPr>
            <a:picLocks noChangeAspect="1" noChangeArrowheads="1"/>
          </p:cNvPicPr>
          <p:nvPr/>
        </p:nvPicPr>
        <p:blipFill>
          <a:blip r:embed="rId9"/>
          <a:srcRect/>
          <a:stretch>
            <a:fillRect/>
          </a:stretch>
        </p:blipFill>
        <p:spPr bwMode="auto">
          <a:xfrm rot="18900000">
            <a:off x="7091363" y="2208213"/>
            <a:ext cx="457200" cy="296862"/>
          </a:xfrm>
          <a:prstGeom prst="rect">
            <a:avLst/>
          </a:prstGeom>
          <a:noFill/>
          <a:ln w="9525">
            <a:noFill/>
            <a:miter lim="800000"/>
            <a:headEnd/>
            <a:tailEnd/>
          </a:ln>
        </p:spPr>
      </p:pic>
      <p:pic>
        <p:nvPicPr>
          <p:cNvPr id="9352" name="Picture 136" descr="red cavalry"/>
          <p:cNvPicPr>
            <a:picLocks noChangeAspect="1" noChangeArrowheads="1"/>
          </p:cNvPicPr>
          <p:nvPr/>
        </p:nvPicPr>
        <p:blipFill>
          <a:blip r:embed="rId11"/>
          <a:srcRect/>
          <a:stretch>
            <a:fillRect/>
          </a:stretch>
        </p:blipFill>
        <p:spPr bwMode="auto">
          <a:xfrm rot="1800000">
            <a:off x="1060450" y="2971800"/>
            <a:ext cx="534988" cy="349250"/>
          </a:xfrm>
          <a:prstGeom prst="rect">
            <a:avLst/>
          </a:prstGeom>
          <a:noFill/>
          <a:ln w="9525">
            <a:noFill/>
            <a:miter lim="800000"/>
            <a:headEnd/>
            <a:tailEnd/>
          </a:ln>
        </p:spPr>
      </p:pic>
      <p:sp>
        <p:nvSpPr>
          <p:cNvPr id="9353" name="Freeform 137"/>
          <p:cNvSpPr>
            <a:spLocks/>
          </p:cNvSpPr>
          <p:nvPr/>
        </p:nvSpPr>
        <p:spPr bwMode="auto">
          <a:xfrm>
            <a:off x="144463" y="2055813"/>
            <a:ext cx="3078162" cy="5073650"/>
          </a:xfrm>
          <a:custGeom>
            <a:avLst/>
            <a:gdLst/>
            <a:ahLst/>
            <a:cxnLst>
              <a:cxn ang="0">
                <a:pos x="1939" y="0"/>
              </a:cxn>
              <a:cxn ang="0">
                <a:pos x="1891" y="48"/>
              </a:cxn>
              <a:cxn ang="0">
                <a:pos x="1867" y="84"/>
              </a:cxn>
              <a:cxn ang="0">
                <a:pos x="1903" y="210"/>
              </a:cxn>
              <a:cxn ang="0">
                <a:pos x="1891" y="246"/>
              </a:cxn>
              <a:cxn ang="0">
                <a:pos x="1637" y="599"/>
              </a:cxn>
              <a:cxn ang="0">
                <a:pos x="1637" y="792"/>
              </a:cxn>
              <a:cxn ang="0">
                <a:pos x="1493" y="936"/>
              </a:cxn>
              <a:cxn ang="0">
                <a:pos x="1493" y="1080"/>
              </a:cxn>
              <a:cxn ang="0">
                <a:pos x="1541" y="1176"/>
              </a:cxn>
              <a:cxn ang="0">
                <a:pos x="1493" y="1321"/>
              </a:cxn>
              <a:cxn ang="0">
                <a:pos x="1493" y="1417"/>
              </a:cxn>
              <a:cxn ang="0">
                <a:pos x="1589" y="1849"/>
              </a:cxn>
              <a:cxn ang="0">
                <a:pos x="1685" y="1946"/>
              </a:cxn>
              <a:cxn ang="0">
                <a:pos x="1589" y="2090"/>
              </a:cxn>
              <a:cxn ang="0">
                <a:pos x="1445" y="2186"/>
              </a:cxn>
              <a:cxn ang="0">
                <a:pos x="1300" y="2234"/>
              </a:cxn>
              <a:cxn ang="0">
                <a:pos x="1204" y="2330"/>
              </a:cxn>
              <a:cxn ang="0">
                <a:pos x="1108" y="2523"/>
              </a:cxn>
              <a:cxn ang="0">
                <a:pos x="916" y="2715"/>
              </a:cxn>
              <a:cxn ang="0">
                <a:pos x="772" y="2907"/>
              </a:cxn>
              <a:cxn ang="0">
                <a:pos x="723" y="3003"/>
              </a:cxn>
              <a:cxn ang="0">
                <a:pos x="627" y="3196"/>
              </a:cxn>
              <a:cxn ang="0">
                <a:pos x="243" y="3196"/>
              </a:cxn>
              <a:cxn ang="0">
                <a:pos x="0" y="3184"/>
              </a:cxn>
            </a:cxnLst>
            <a:rect l="0" t="0" r="r" b="b"/>
            <a:pathLst>
              <a:path w="1939" h="3196">
                <a:moveTo>
                  <a:pt x="1939" y="0"/>
                </a:moveTo>
                <a:cubicBezTo>
                  <a:pt x="1911" y="21"/>
                  <a:pt x="1917" y="31"/>
                  <a:pt x="1891" y="48"/>
                </a:cubicBezTo>
                <a:cubicBezTo>
                  <a:pt x="1883" y="60"/>
                  <a:pt x="1875" y="72"/>
                  <a:pt x="1867" y="84"/>
                </a:cubicBezTo>
                <a:cubicBezTo>
                  <a:pt x="1849" y="112"/>
                  <a:pt x="1893" y="180"/>
                  <a:pt x="1903" y="210"/>
                </a:cubicBezTo>
                <a:cubicBezTo>
                  <a:pt x="1896" y="238"/>
                  <a:pt x="1901" y="227"/>
                  <a:pt x="1891" y="246"/>
                </a:cubicBezTo>
                <a:lnTo>
                  <a:pt x="1637" y="599"/>
                </a:lnTo>
                <a:lnTo>
                  <a:pt x="1637" y="792"/>
                </a:lnTo>
                <a:lnTo>
                  <a:pt x="1493" y="936"/>
                </a:lnTo>
                <a:lnTo>
                  <a:pt x="1493" y="1080"/>
                </a:lnTo>
                <a:lnTo>
                  <a:pt x="1541" y="1176"/>
                </a:lnTo>
                <a:lnTo>
                  <a:pt x="1493" y="1321"/>
                </a:lnTo>
                <a:lnTo>
                  <a:pt x="1493" y="1417"/>
                </a:lnTo>
                <a:lnTo>
                  <a:pt x="1589" y="1849"/>
                </a:lnTo>
                <a:lnTo>
                  <a:pt x="1685" y="1946"/>
                </a:lnTo>
                <a:lnTo>
                  <a:pt x="1589" y="2090"/>
                </a:lnTo>
                <a:lnTo>
                  <a:pt x="1445" y="2186"/>
                </a:lnTo>
                <a:lnTo>
                  <a:pt x="1300" y="2234"/>
                </a:lnTo>
                <a:lnTo>
                  <a:pt x="1204" y="2330"/>
                </a:lnTo>
                <a:lnTo>
                  <a:pt x="1108" y="2523"/>
                </a:lnTo>
                <a:lnTo>
                  <a:pt x="916" y="2715"/>
                </a:lnTo>
                <a:lnTo>
                  <a:pt x="772" y="2907"/>
                </a:lnTo>
                <a:lnTo>
                  <a:pt x="723" y="3003"/>
                </a:lnTo>
                <a:lnTo>
                  <a:pt x="627" y="3196"/>
                </a:lnTo>
                <a:lnTo>
                  <a:pt x="243" y="3196"/>
                </a:lnTo>
                <a:lnTo>
                  <a:pt x="0" y="3184"/>
                </a:lnTo>
              </a:path>
            </a:pathLst>
          </a:custGeom>
          <a:noFill/>
          <a:ln w="50800">
            <a:solidFill>
              <a:srgbClr val="00CCFF"/>
            </a:solidFill>
            <a:round/>
            <a:headEnd/>
            <a:tailEnd/>
          </a:ln>
          <a:effectLst/>
        </p:spPr>
        <p:txBody>
          <a:bodyPr/>
          <a:lstStyle/>
          <a:p>
            <a:endParaRPr lang="ja-JP" altLang="en-US"/>
          </a:p>
        </p:txBody>
      </p:sp>
      <p:sp>
        <p:nvSpPr>
          <p:cNvPr id="9238" name="Text Box 22"/>
          <p:cNvSpPr txBox="1">
            <a:spLocks noChangeArrowheads="1"/>
          </p:cNvSpPr>
          <p:nvPr/>
        </p:nvSpPr>
        <p:spPr bwMode="auto">
          <a:xfrm>
            <a:off x="0" y="6362700"/>
            <a:ext cx="2052638" cy="495300"/>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altLang="ja-JP" sz="1200" b="1">
                <a:ea typeface="ＭＳ Ｐゴシック" charset="-128"/>
              </a:rPr>
              <a:t>Allied Army of Bohemia</a:t>
            </a:r>
          </a:p>
          <a:p>
            <a:pPr algn="ctr">
              <a:lnSpc>
                <a:spcPct val="75000"/>
              </a:lnSpc>
              <a:spcBef>
                <a:spcPct val="50000"/>
              </a:spcBef>
            </a:pPr>
            <a:r>
              <a:rPr lang="en-US" altLang="ja-JP" sz="1200">
                <a:ea typeface="ＭＳ Ｐゴシック" charset="-128"/>
              </a:rPr>
              <a:t>(Schwarzenberg)</a:t>
            </a:r>
          </a:p>
        </p:txBody>
      </p:sp>
      <p:sp>
        <p:nvSpPr>
          <p:cNvPr id="9354" name="Text Box 138"/>
          <p:cNvSpPr txBox="1">
            <a:spLocks noChangeArrowheads="1"/>
          </p:cNvSpPr>
          <p:nvPr/>
        </p:nvSpPr>
        <p:spPr bwMode="auto">
          <a:xfrm>
            <a:off x="0" y="0"/>
            <a:ext cx="9144000" cy="639763"/>
          </a:xfrm>
          <a:prstGeom prst="rect">
            <a:avLst/>
          </a:prstGeom>
          <a:noFill/>
          <a:ln w="9525">
            <a:noFill/>
            <a:miter lim="800000"/>
            <a:headEnd/>
            <a:tailEnd/>
          </a:ln>
          <a:effectLst/>
        </p:spPr>
        <p:txBody>
          <a:bodyPr>
            <a:spAutoFit/>
          </a:bodyPr>
          <a:lstStyle/>
          <a:p>
            <a:pPr algn="just">
              <a:spcBef>
                <a:spcPct val="50000"/>
              </a:spcBef>
            </a:pPr>
            <a:r>
              <a:rPr lang="en-US" altLang="ja-JP" sz="1200">
                <a:latin typeface="Franklin Gothic Demi" pitchFamily="34" charset="0"/>
                <a:ea typeface="ＭＳ Ｐゴシック" charset="-128"/>
              </a:rPr>
              <a:t>Bonaparte strikes first: the French left quickly drives the Allies right backwards before being checked at Leubnitz. The French right meanwhile quickly drives its opposition backwards and seizes the bridge at Plauen, severing the Allied left from the Allied center. The Allied center can do nothing but watch as Victor and Latour-Mauborg kill, scatter or capture Bianchi’s entire force. </a:t>
            </a:r>
          </a:p>
        </p:txBody>
      </p:sp>
      <p:pic>
        <p:nvPicPr>
          <p:cNvPr id="9344" name="Picture 128" descr="blue infantry"/>
          <p:cNvPicPr>
            <a:picLocks noChangeAspect="1" noChangeArrowheads="1"/>
          </p:cNvPicPr>
          <p:nvPr/>
        </p:nvPicPr>
        <p:blipFill>
          <a:blip r:embed="rId14"/>
          <a:srcRect/>
          <a:stretch>
            <a:fillRect/>
          </a:stretch>
        </p:blipFill>
        <p:spPr bwMode="auto">
          <a:xfrm rot="1800000">
            <a:off x="2128838" y="3048000"/>
            <a:ext cx="458787" cy="292100"/>
          </a:xfrm>
          <a:prstGeom prst="rect">
            <a:avLst/>
          </a:prstGeom>
          <a:noFill/>
          <a:ln w="9525">
            <a:noFill/>
            <a:miter lim="800000"/>
            <a:headEnd/>
            <a:tailEnd/>
          </a:ln>
        </p:spPr>
      </p:pic>
      <p:pic>
        <p:nvPicPr>
          <p:cNvPr id="9263" name="Picture 47" descr="red infantry"/>
          <p:cNvPicPr>
            <a:picLocks noChangeAspect="1" noChangeArrowheads="1"/>
          </p:cNvPicPr>
          <p:nvPr/>
        </p:nvPicPr>
        <p:blipFill>
          <a:blip r:embed="rId12"/>
          <a:srcRect/>
          <a:stretch>
            <a:fillRect/>
          </a:stretch>
        </p:blipFill>
        <p:spPr bwMode="auto">
          <a:xfrm rot="1800000">
            <a:off x="1824038" y="3352800"/>
            <a:ext cx="509587" cy="325438"/>
          </a:xfrm>
          <a:prstGeom prst="rect">
            <a:avLst/>
          </a:prstGeom>
          <a:noFill/>
          <a:ln w="9525">
            <a:noFill/>
            <a:miter lim="800000"/>
            <a:headEnd/>
            <a:tailEnd/>
          </a:ln>
        </p:spPr>
      </p:pic>
      <p:sp>
        <p:nvSpPr>
          <p:cNvPr id="9356" name="AutoShape 140"/>
          <p:cNvSpPr>
            <a:spLocks noChangeArrowheads="1"/>
          </p:cNvSpPr>
          <p:nvPr/>
        </p:nvSpPr>
        <p:spPr bwMode="auto">
          <a:xfrm rot="2245023">
            <a:off x="5640388" y="2665413"/>
            <a:ext cx="2671762" cy="1450975"/>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noFill/>
          <a:ln w="38100">
            <a:solidFill>
              <a:srgbClr val="0000FF"/>
            </a:solidFill>
            <a:miter lim="800000"/>
            <a:headEnd/>
            <a:tailEnd/>
          </a:ln>
          <a:effectLst/>
        </p:spPr>
        <p:txBody>
          <a:bodyPr wrap="none" anchor="ctr"/>
          <a:lstStyle/>
          <a:p>
            <a:endParaRPr lang="ja-JP" altLang="en-US"/>
          </a:p>
        </p:txBody>
      </p:sp>
      <p:sp>
        <p:nvSpPr>
          <p:cNvPr id="9358" name="AutoShape 142"/>
          <p:cNvSpPr>
            <a:spLocks noChangeArrowheads="1"/>
          </p:cNvSpPr>
          <p:nvPr/>
        </p:nvSpPr>
        <p:spPr bwMode="auto">
          <a:xfrm rot="3685275">
            <a:off x="1483519" y="2547144"/>
            <a:ext cx="838200" cy="1227138"/>
          </a:xfrm>
          <a:prstGeom prst="downArrow">
            <a:avLst>
              <a:gd name="adj1" fmla="val 50000"/>
              <a:gd name="adj2" fmla="val 36600"/>
            </a:avLst>
          </a:prstGeom>
          <a:noFill/>
          <a:ln w="38100">
            <a:solidFill>
              <a:srgbClr val="0000FF"/>
            </a:solidFill>
            <a:miter lim="800000"/>
            <a:headEnd/>
            <a:tailEnd/>
          </a:ln>
          <a:effectLst/>
        </p:spPr>
        <p:txBody>
          <a:bodyPr wrap="none" anchor="ctr"/>
          <a:lstStyle/>
          <a:p>
            <a:endParaRPr lang="ja-JP" altLang="en-US"/>
          </a:p>
        </p:txBody>
      </p:sp>
      <p:sp>
        <p:nvSpPr>
          <p:cNvPr id="9359" name="AutoShape 143"/>
          <p:cNvSpPr>
            <a:spLocks noChangeArrowheads="1"/>
          </p:cNvSpPr>
          <p:nvPr/>
        </p:nvSpPr>
        <p:spPr bwMode="auto">
          <a:xfrm>
            <a:off x="1212850" y="3810000"/>
            <a:ext cx="838200" cy="1184275"/>
          </a:xfrm>
          <a:prstGeom prst="downArrow">
            <a:avLst>
              <a:gd name="adj1" fmla="val 50000"/>
              <a:gd name="adj2" fmla="val 35322"/>
            </a:avLst>
          </a:prstGeom>
          <a:noFill/>
          <a:ln w="38100">
            <a:solidFill>
              <a:srgbClr val="0000FF"/>
            </a:solidFill>
            <a:miter lim="800000"/>
            <a:headEnd/>
            <a:tailEnd/>
          </a:ln>
          <a:effectLst/>
        </p:spPr>
        <p:txBody>
          <a:bodyPr wrap="none" anchor="ctr"/>
          <a:lstStyle/>
          <a:p>
            <a:endParaRPr lang="ja-JP" altLang="en-US"/>
          </a:p>
        </p:txBody>
      </p:sp>
      <p:sp>
        <p:nvSpPr>
          <p:cNvPr id="9361" name="AutoShape 145"/>
          <p:cNvSpPr>
            <a:spLocks noChangeArrowheads="1"/>
          </p:cNvSpPr>
          <p:nvPr/>
        </p:nvSpPr>
        <p:spPr bwMode="auto">
          <a:xfrm rot="1870475">
            <a:off x="296863" y="5108575"/>
            <a:ext cx="838200" cy="1184275"/>
          </a:xfrm>
          <a:prstGeom prst="downArrow">
            <a:avLst>
              <a:gd name="adj1" fmla="val 50000"/>
              <a:gd name="adj2" fmla="val 35322"/>
            </a:avLst>
          </a:prstGeom>
          <a:noFill/>
          <a:ln w="38100">
            <a:solidFill>
              <a:srgbClr val="FF0000"/>
            </a:solidFill>
            <a:prstDash val="sysDot"/>
            <a:miter lim="800000"/>
            <a:headEnd/>
            <a:tailEnd/>
          </a:ln>
          <a:effectLst/>
        </p:spPr>
        <p:txBody>
          <a:bodyPr wrap="none" anchor="ctr"/>
          <a:lstStyle/>
          <a:p>
            <a:endParaRPr lang="ja-JP" altLang="en-US"/>
          </a:p>
        </p:txBody>
      </p:sp>
      <p:sp>
        <p:nvSpPr>
          <p:cNvPr id="9362" name="Text Box 146"/>
          <p:cNvSpPr txBox="1">
            <a:spLocks noChangeArrowheads="1"/>
          </p:cNvSpPr>
          <p:nvPr/>
        </p:nvSpPr>
        <p:spPr bwMode="auto">
          <a:xfrm>
            <a:off x="0" y="0"/>
            <a:ext cx="9144000" cy="701675"/>
          </a:xfrm>
          <a:prstGeom prst="rect">
            <a:avLst/>
          </a:prstGeom>
          <a:noFill/>
          <a:ln w="9525">
            <a:noFill/>
            <a:miter lim="800000"/>
            <a:headEnd/>
            <a:tailEnd/>
          </a:ln>
          <a:effectLst/>
        </p:spPr>
        <p:txBody>
          <a:bodyPr>
            <a:spAutoFit/>
          </a:bodyPr>
          <a:lstStyle/>
          <a:p>
            <a:pPr algn="just">
              <a:spcBef>
                <a:spcPct val="50000"/>
              </a:spcBef>
            </a:pPr>
            <a:r>
              <a:rPr lang="en-US" altLang="ja-JP" sz="1000">
                <a:latin typeface="Franklin Gothic Demi" pitchFamily="34" charset="0"/>
                <a:ea typeface="ＭＳ Ｐゴシック" charset="-128"/>
              </a:rPr>
              <a:t>Bonaparte orders two more assaults to take Leubnitz but both fail after heavy fighting. Bonaparte personally supervises a third assault with more concentrated artillery fire but this is also repelled. Somewhat annoyed by this, Bonaparte begins back to his command post but spots an Allied staff group visibly situated on a hill. He nonchalantly orders the nearest artillery battery to fire a shot, which scatters them. This staff group turns out to be the Allies’ highest leadership and the shot narrowly misses the Tsar of Russia. Yet another assault on Leubnitz fails as night falls.</a:t>
            </a:r>
          </a:p>
        </p:txBody>
      </p:sp>
      <p:sp>
        <p:nvSpPr>
          <p:cNvPr id="9363" name="AutoShape 147"/>
          <p:cNvSpPr>
            <a:spLocks noChangeArrowheads="1"/>
          </p:cNvSpPr>
          <p:nvPr/>
        </p:nvSpPr>
        <p:spPr bwMode="auto">
          <a:xfrm rot="-3239689">
            <a:off x="6823075" y="3162300"/>
            <a:ext cx="763588" cy="839788"/>
          </a:xfrm>
          <a:prstGeom prst="leftArrow">
            <a:avLst>
              <a:gd name="adj1" fmla="val 50000"/>
              <a:gd name="adj2" fmla="val 25000"/>
            </a:avLst>
          </a:prstGeom>
          <a:noFill/>
          <a:ln w="38100">
            <a:solidFill>
              <a:srgbClr val="0000FF"/>
            </a:solidFill>
            <a:miter lim="800000"/>
            <a:headEnd/>
            <a:tailEnd/>
          </a:ln>
          <a:effectLst/>
        </p:spPr>
        <p:txBody>
          <a:bodyPr wrap="none" anchor="ctr"/>
          <a:lstStyle/>
          <a:p>
            <a:endParaRPr lang="ja-JP" altLang="en-US"/>
          </a:p>
        </p:txBody>
      </p:sp>
      <p:sp>
        <p:nvSpPr>
          <p:cNvPr id="9364" name="AutoShape 148"/>
          <p:cNvSpPr>
            <a:spLocks noChangeArrowheads="1"/>
          </p:cNvSpPr>
          <p:nvPr/>
        </p:nvSpPr>
        <p:spPr bwMode="auto">
          <a:xfrm>
            <a:off x="7396163" y="4192588"/>
            <a:ext cx="763587" cy="839787"/>
          </a:xfrm>
          <a:prstGeom prst="leftArrow">
            <a:avLst>
              <a:gd name="adj1" fmla="val 50000"/>
              <a:gd name="adj2" fmla="val 25000"/>
            </a:avLst>
          </a:prstGeom>
          <a:noFill/>
          <a:ln w="38100">
            <a:solidFill>
              <a:srgbClr val="0000FF"/>
            </a:solidFill>
            <a:miter lim="800000"/>
            <a:headEnd/>
            <a:tailEnd/>
          </a:ln>
          <a:effectLst/>
        </p:spPr>
        <p:txBody>
          <a:bodyPr wrap="none" anchor="ctr"/>
          <a:lstStyle/>
          <a:p>
            <a:endParaRPr lang="ja-JP" altLang="en-US"/>
          </a:p>
        </p:txBody>
      </p:sp>
      <p:sp>
        <p:nvSpPr>
          <p:cNvPr id="9365" name="Text Box 149"/>
          <p:cNvSpPr txBox="1">
            <a:spLocks noChangeArrowheads="1"/>
          </p:cNvSpPr>
          <p:nvPr/>
        </p:nvSpPr>
        <p:spPr bwMode="auto">
          <a:xfrm>
            <a:off x="0" y="-28575"/>
            <a:ext cx="9144000" cy="765175"/>
          </a:xfrm>
          <a:prstGeom prst="rect">
            <a:avLst/>
          </a:prstGeom>
          <a:noFill/>
          <a:ln w="9525">
            <a:noFill/>
            <a:miter lim="800000"/>
            <a:headEnd/>
            <a:tailEnd/>
          </a:ln>
          <a:effectLst/>
        </p:spPr>
        <p:txBody>
          <a:bodyPr>
            <a:spAutoFit/>
          </a:bodyPr>
          <a:lstStyle/>
          <a:p>
            <a:pPr algn="just">
              <a:spcBef>
                <a:spcPct val="50000"/>
              </a:spcBef>
            </a:pPr>
            <a:r>
              <a:rPr lang="en-US" altLang="ja-JP" sz="1100">
                <a:latin typeface="Franklin Gothic Demi" pitchFamily="34" charset="0"/>
                <a:ea typeface="ＭＳ Ｐゴシック" charset="-128"/>
              </a:rPr>
              <a:t>Bonaparte fully expects a third day of fighting and makes preparations to survive and win a decisive victory but he is not given the opportunity. An Allied council of war, made up of national leaders spooked by the phantom cannonball, and discouraged by the past two days’ events and Bonaparte’s presence, opts to retreat. The Allies retreat during the night despite holding numerical superiority and a right flank anchor in Leubnitz that the French could not take during four full-scale assaults.</a:t>
            </a:r>
          </a:p>
        </p:txBody>
      </p:sp>
      <p:sp>
        <p:nvSpPr>
          <p:cNvPr id="9367" name="AutoShape 151"/>
          <p:cNvSpPr>
            <a:spLocks noChangeArrowheads="1"/>
          </p:cNvSpPr>
          <p:nvPr/>
        </p:nvSpPr>
        <p:spPr bwMode="auto">
          <a:xfrm rot="1110204">
            <a:off x="2663825" y="4879975"/>
            <a:ext cx="2441575" cy="1679575"/>
          </a:xfrm>
          <a:prstGeom prst="downArrow">
            <a:avLst>
              <a:gd name="adj1" fmla="val 50000"/>
              <a:gd name="adj2" fmla="val 25000"/>
            </a:avLst>
          </a:prstGeom>
          <a:noFill/>
          <a:ln w="38100">
            <a:solidFill>
              <a:srgbClr val="FF0000"/>
            </a:solidFill>
            <a:prstDash val="sysDot"/>
            <a:miter lim="800000"/>
            <a:headEnd/>
            <a:tailEnd/>
          </a:ln>
          <a:effectLst/>
        </p:spPr>
        <p:txBody>
          <a:bodyPr wrap="none" anchor="ctr"/>
          <a:lstStyle/>
          <a:p>
            <a:endParaRPr lang="ja-JP" altLang="en-US"/>
          </a:p>
        </p:txBody>
      </p:sp>
      <p:sp>
        <p:nvSpPr>
          <p:cNvPr id="9374" name="Text Box 158"/>
          <p:cNvSpPr txBox="1">
            <a:spLocks noChangeArrowheads="1"/>
          </p:cNvSpPr>
          <p:nvPr/>
        </p:nvSpPr>
        <p:spPr bwMode="auto">
          <a:xfrm>
            <a:off x="6327775" y="5737225"/>
            <a:ext cx="2816225" cy="1120775"/>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altLang="ja-JP" sz="2000" b="1">
                <a:ea typeface="ＭＳ Ｐゴシック" charset="-128"/>
              </a:rPr>
              <a:t>Grande Armée</a:t>
            </a:r>
          </a:p>
          <a:p>
            <a:pPr algn="ctr">
              <a:lnSpc>
                <a:spcPct val="75000"/>
              </a:lnSpc>
              <a:spcBef>
                <a:spcPct val="50000"/>
              </a:spcBef>
            </a:pPr>
            <a:r>
              <a:rPr lang="en-US" altLang="ja-JP" sz="2000">
                <a:ea typeface="ＭＳ Ｐゴシック" charset="-128"/>
              </a:rPr>
              <a:t>(Napoleon Bonaparte)</a:t>
            </a:r>
          </a:p>
          <a:p>
            <a:pPr>
              <a:lnSpc>
                <a:spcPct val="75000"/>
              </a:lnSpc>
              <a:spcBef>
                <a:spcPct val="50000"/>
              </a:spcBef>
            </a:pPr>
            <a:r>
              <a:rPr lang="en-US" altLang="ja-JP" sz="2000">
                <a:ea typeface="ＭＳ Ｐゴシック" charset="-128"/>
              </a:rPr>
              <a:t>120,000</a:t>
            </a:r>
          </a:p>
        </p:txBody>
      </p:sp>
      <p:sp>
        <p:nvSpPr>
          <p:cNvPr id="9375" name="Text Box 159"/>
          <p:cNvSpPr txBox="1">
            <a:spLocks noChangeArrowheads="1"/>
          </p:cNvSpPr>
          <p:nvPr/>
        </p:nvSpPr>
        <p:spPr bwMode="auto">
          <a:xfrm>
            <a:off x="5868988" y="2055813"/>
            <a:ext cx="611187" cy="266700"/>
          </a:xfrm>
          <a:prstGeom prst="rect">
            <a:avLst/>
          </a:prstGeom>
          <a:solidFill>
            <a:schemeClr val="bg1"/>
          </a:solidFill>
          <a:ln w="38100">
            <a:solidFill>
              <a:srgbClr val="0000FF"/>
            </a:solidFill>
            <a:miter lim="800000"/>
            <a:headEnd/>
            <a:tailEnd/>
          </a:ln>
          <a:effectLst/>
        </p:spPr>
        <p:txBody>
          <a:bodyPr>
            <a:spAutoFit/>
          </a:bodyPr>
          <a:lstStyle/>
          <a:p>
            <a:pPr>
              <a:spcBef>
                <a:spcPct val="50000"/>
              </a:spcBef>
            </a:pPr>
            <a:r>
              <a:rPr lang="en-US" altLang="ja-JP" sz="900">
                <a:ea typeface="ＭＳ Ｐゴシック" charset="-128"/>
              </a:rPr>
              <a:t>Mortier</a:t>
            </a:r>
          </a:p>
        </p:txBody>
      </p:sp>
      <p:sp>
        <p:nvSpPr>
          <p:cNvPr id="9376" name="Text Box 160"/>
          <p:cNvSpPr txBox="1">
            <a:spLocks noChangeArrowheads="1"/>
          </p:cNvSpPr>
          <p:nvPr/>
        </p:nvSpPr>
        <p:spPr bwMode="auto">
          <a:xfrm>
            <a:off x="5564188" y="2817813"/>
            <a:ext cx="457200" cy="266700"/>
          </a:xfrm>
          <a:prstGeom prst="rect">
            <a:avLst/>
          </a:prstGeom>
          <a:solidFill>
            <a:schemeClr val="bg1"/>
          </a:solidFill>
          <a:ln w="38100">
            <a:solidFill>
              <a:srgbClr val="0000FF"/>
            </a:solidFill>
            <a:miter lim="800000"/>
            <a:headEnd/>
            <a:tailEnd/>
          </a:ln>
          <a:effectLst/>
        </p:spPr>
        <p:txBody>
          <a:bodyPr>
            <a:spAutoFit/>
          </a:bodyPr>
          <a:lstStyle/>
          <a:p>
            <a:pPr>
              <a:spcBef>
                <a:spcPct val="50000"/>
              </a:spcBef>
            </a:pPr>
            <a:r>
              <a:rPr lang="en-US" altLang="ja-JP" sz="900">
                <a:ea typeface="ＭＳ Ｐゴシック" charset="-128"/>
              </a:rPr>
              <a:t>Ney</a:t>
            </a:r>
          </a:p>
        </p:txBody>
      </p:sp>
      <p:sp>
        <p:nvSpPr>
          <p:cNvPr id="9377" name="Text Box 161"/>
          <p:cNvSpPr txBox="1">
            <a:spLocks noChangeArrowheads="1"/>
          </p:cNvSpPr>
          <p:nvPr/>
        </p:nvSpPr>
        <p:spPr bwMode="auto">
          <a:xfrm>
            <a:off x="1519238" y="1978025"/>
            <a:ext cx="1068387" cy="266700"/>
          </a:xfrm>
          <a:prstGeom prst="rect">
            <a:avLst/>
          </a:prstGeom>
          <a:solidFill>
            <a:schemeClr val="bg1"/>
          </a:solidFill>
          <a:ln w="38100">
            <a:solidFill>
              <a:srgbClr val="0000FF"/>
            </a:solidFill>
            <a:miter lim="800000"/>
            <a:headEnd/>
            <a:tailEnd/>
          </a:ln>
          <a:effectLst/>
        </p:spPr>
        <p:txBody>
          <a:bodyPr>
            <a:spAutoFit/>
          </a:bodyPr>
          <a:lstStyle/>
          <a:p>
            <a:pPr>
              <a:spcBef>
                <a:spcPct val="50000"/>
              </a:spcBef>
            </a:pPr>
            <a:r>
              <a:rPr lang="en-US" altLang="ja-JP" sz="900">
                <a:ea typeface="ＭＳ Ｐゴシック" charset="-128"/>
              </a:rPr>
              <a:t>Latour-Mauborg</a:t>
            </a:r>
          </a:p>
        </p:txBody>
      </p:sp>
      <p:sp>
        <p:nvSpPr>
          <p:cNvPr id="9378" name="Text Box 162"/>
          <p:cNvSpPr txBox="1">
            <a:spLocks noChangeArrowheads="1"/>
          </p:cNvSpPr>
          <p:nvPr/>
        </p:nvSpPr>
        <p:spPr bwMode="auto">
          <a:xfrm>
            <a:off x="4267200" y="3048000"/>
            <a:ext cx="609600" cy="266700"/>
          </a:xfrm>
          <a:prstGeom prst="rect">
            <a:avLst/>
          </a:prstGeom>
          <a:solidFill>
            <a:schemeClr val="bg1"/>
          </a:solidFill>
          <a:ln w="38100">
            <a:solidFill>
              <a:srgbClr val="0000FF"/>
            </a:solidFill>
            <a:miter lim="800000"/>
            <a:headEnd/>
            <a:tailEnd/>
          </a:ln>
          <a:effectLst/>
        </p:spPr>
        <p:txBody>
          <a:bodyPr>
            <a:spAutoFit/>
          </a:bodyPr>
          <a:lstStyle/>
          <a:p>
            <a:pPr>
              <a:spcBef>
                <a:spcPct val="50000"/>
              </a:spcBef>
            </a:pPr>
            <a:r>
              <a:rPr lang="en-US" altLang="ja-JP" sz="900">
                <a:ea typeface="ＭＳ Ｐゴシック" charset="-128"/>
              </a:rPr>
              <a:t>St-Cyr</a:t>
            </a:r>
          </a:p>
        </p:txBody>
      </p:sp>
      <p:sp>
        <p:nvSpPr>
          <p:cNvPr id="9379" name="Text Box 163"/>
          <p:cNvSpPr txBox="1">
            <a:spLocks noChangeArrowheads="1"/>
          </p:cNvSpPr>
          <p:nvPr/>
        </p:nvSpPr>
        <p:spPr bwMode="auto">
          <a:xfrm>
            <a:off x="2435225" y="2436813"/>
            <a:ext cx="534988" cy="266700"/>
          </a:xfrm>
          <a:prstGeom prst="rect">
            <a:avLst/>
          </a:prstGeom>
          <a:solidFill>
            <a:schemeClr val="bg1"/>
          </a:solidFill>
          <a:ln w="38100">
            <a:solidFill>
              <a:srgbClr val="0000FF"/>
            </a:solidFill>
            <a:miter lim="800000"/>
            <a:headEnd/>
            <a:tailEnd/>
          </a:ln>
          <a:effectLst/>
        </p:spPr>
        <p:txBody>
          <a:bodyPr>
            <a:spAutoFit/>
          </a:bodyPr>
          <a:lstStyle/>
          <a:p>
            <a:pPr>
              <a:spcBef>
                <a:spcPct val="50000"/>
              </a:spcBef>
            </a:pPr>
            <a:r>
              <a:rPr lang="en-US" altLang="ja-JP" sz="900">
                <a:ea typeface="ＭＳ Ｐゴシック" charset="-128"/>
              </a:rPr>
              <a:t>Victor</a:t>
            </a:r>
          </a:p>
        </p:txBody>
      </p:sp>
      <p:sp>
        <p:nvSpPr>
          <p:cNvPr id="9380" name="Text Box 164"/>
          <p:cNvSpPr txBox="1">
            <a:spLocks noChangeArrowheads="1"/>
          </p:cNvSpPr>
          <p:nvPr/>
        </p:nvSpPr>
        <p:spPr bwMode="auto">
          <a:xfrm>
            <a:off x="7091363" y="1673225"/>
            <a:ext cx="763587" cy="266700"/>
          </a:xfrm>
          <a:prstGeom prst="rect">
            <a:avLst/>
          </a:prstGeom>
          <a:solidFill>
            <a:schemeClr val="bg1"/>
          </a:solidFill>
          <a:ln w="38100">
            <a:solidFill>
              <a:srgbClr val="0000FF"/>
            </a:solidFill>
            <a:miter lim="800000"/>
            <a:headEnd/>
            <a:tailEnd/>
          </a:ln>
          <a:effectLst/>
        </p:spPr>
        <p:txBody>
          <a:bodyPr>
            <a:spAutoFit/>
          </a:bodyPr>
          <a:lstStyle/>
          <a:p>
            <a:pPr>
              <a:spcBef>
                <a:spcPct val="50000"/>
              </a:spcBef>
            </a:pPr>
            <a:r>
              <a:rPr lang="en-US" altLang="ja-JP" sz="900">
                <a:ea typeface="ＭＳ Ｐゴシック" charset="-128"/>
              </a:rPr>
              <a:t>Nansouty</a:t>
            </a:r>
          </a:p>
        </p:txBody>
      </p:sp>
      <p:sp>
        <p:nvSpPr>
          <p:cNvPr id="9381" name="Text Box 165"/>
          <p:cNvSpPr txBox="1">
            <a:spLocks noChangeArrowheads="1"/>
          </p:cNvSpPr>
          <p:nvPr/>
        </p:nvSpPr>
        <p:spPr bwMode="auto">
          <a:xfrm>
            <a:off x="2968625" y="3048000"/>
            <a:ext cx="687388" cy="266700"/>
          </a:xfrm>
          <a:prstGeom prst="rect">
            <a:avLst/>
          </a:prstGeom>
          <a:solidFill>
            <a:schemeClr val="bg1"/>
          </a:solidFill>
          <a:ln w="38100">
            <a:solidFill>
              <a:srgbClr val="0000FF"/>
            </a:solidFill>
            <a:miter lim="800000"/>
            <a:headEnd/>
            <a:tailEnd/>
          </a:ln>
          <a:effectLst/>
        </p:spPr>
        <p:txBody>
          <a:bodyPr>
            <a:spAutoFit/>
          </a:bodyPr>
          <a:lstStyle/>
          <a:p>
            <a:pPr>
              <a:spcBef>
                <a:spcPct val="50000"/>
              </a:spcBef>
            </a:pPr>
            <a:r>
              <a:rPr lang="en-US" altLang="ja-JP" sz="900">
                <a:ea typeface="ＭＳ Ｐゴシック" charset="-128"/>
              </a:rPr>
              <a:t>Marmont</a:t>
            </a:r>
          </a:p>
        </p:txBody>
      </p:sp>
      <p:sp>
        <p:nvSpPr>
          <p:cNvPr id="9382" name="Text Box 166"/>
          <p:cNvSpPr txBox="1">
            <a:spLocks noChangeArrowheads="1"/>
          </p:cNvSpPr>
          <p:nvPr/>
        </p:nvSpPr>
        <p:spPr bwMode="auto">
          <a:xfrm>
            <a:off x="4800600" y="5337175"/>
            <a:ext cx="534988" cy="266700"/>
          </a:xfrm>
          <a:prstGeom prst="rect">
            <a:avLst/>
          </a:prstGeom>
          <a:solidFill>
            <a:schemeClr val="bg1"/>
          </a:solidFill>
          <a:ln w="38100">
            <a:solidFill>
              <a:srgbClr val="FF0000"/>
            </a:solidFill>
            <a:miter lim="800000"/>
            <a:headEnd/>
            <a:tailEnd/>
          </a:ln>
          <a:effectLst/>
        </p:spPr>
        <p:txBody>
          <a:bodyPr>
            <a:spAutoFit/>
          </a:bodyPr>
          <a:lstStyle/>
          <a:p>
            <a:pPr>
              <a:spcBef>
                <a:spcPct val="50000"/>
              </a:spcBef>
            </a:pPr>
            <a:r>
              <a:rPr lang="en-US" altLang="ja-JP" sz="900">
                <a:ea typeface="ＭＳ Ｐゴシック" charset="-128"/>
              </a:rPr>
              <a:t>Kleist</a:t>
            </a:r>
          </a:p>
        </p:txBody>
      </p:sp>
      <p:sp>
        <p:nvSpPr>
          <p:cNvPr id="9383" name="Text Box 167"/>
          <p:cNvSpPr txBox="1">
            <a:spLocks noChangeArrowheads="1"/>
          </p:cNvSpPr>
          <p:nvPr/>
        </p:nvSpPr>
        <p:spPr bwMode="auto">
          <a:xfrm>
            <a:off x="908050" y="3810000"/>
            <a:ext cx="611188" cy="266700"/>
          </a:xfrm>
          <a:prstGeom prst="rect">
            <a:avLst/>
          </a:prstGeom>
          <a:solidFill>
            <a:schemeClr val="bg1"/>
          </a:solidFill>
          <a:ln w="38100">
            <a:solidFill>
              <a:srgbClr val="FF0000"/>
            </a:solidFill>
            <a:miter lim="800000"/>
            <a:headEnd/>
            <a:tailEnd/>
          </a:ln>
          <a:effectLst/>
        </p:spPr>
        <p:txBody>
          <a:bodyPr>
            <a:spAutoFit/>
          </a:bodyPr>
          <a:lstStyle/>
          <a:p>
            <a:pPr>
              <a:spcBef>
                <a:spcPct val="50000"/>
              </a:spcBef>
            </a:pPr>
            <a:r>
              <a:rPr lang="en-US" altLang="ja-JP" sz="900">
                <a:ea typeface="ＭＳ Ｐゴシック" charset="-128"/>
              </a:rPr>
              <a:t>Bianchi</a:t>
            </a:r>
          </a:p>
        </p:txBody>
      </p:sp>
      <p:sp>
        <p:nvSpPr>
          <p:cNvPr id="9384" name="Text Box 168"/>
          <p:cNvSpPr txBox="1">
            <a:spLocks noChangeArrowheads="1"/>
          </p:cNvSpPr>
          <p:nvPr/>
        </p:nvSpPr>
        <p:spPr bwMode="auto">
          <a:xfrm>
            <a:off x="7472363" y="3733800"/>
            <a:ext cx="915987" cy="266700"/>
          </a:xfrm>
          <a:prstGeom prst="rect">
            <a:avLst/>
          </a:prstGeom>
          <a:solidFill>
            <a:schemeClr val="bg1"/>
          </a:solidFill>
          <a:ln w="38100">
            <a:solidFill>
              <a:srgbClr val="FF0000"/>
            </a:solidFill>
            <a:miter lim="800000"/>
            <a:headEnd/>
            <a:tailEnd/>
          </a:ln>
          <a:effectLst/>
        </p:spPr>
        <p:txBody>
          <a:bodyPr>
            <a:spAutoFit/>
          </a:bodyPr>
          <a:lstStyle/>
          <a:p>
            <a:pPr>
              <a:spcBef>
                <a:spcPct val="50000"/>
              </a:spcBef>
            </a:pPr>
            <a:r>
              <a:rPr lang="en-US" altLang="ja-JP" sz="900">
                <a:ea typeface="ＭＳ Ｐゴシック" charset="-128"/>
              </a:rPr>
              <a:t>Wittgenstein</a:t>
            </a:r>
          </a:p>
        </p:txBody>
      </p:sp>
      <p:sp>
        <p:nvSpPr>
          <p:cNvPr id="9385" name="Text Box 169"/>
          <p:cNvSpPr txBox="1">
            <a:spLocks noChangeArrowheads="1"/>
          </p:cNvSpPr>
          <p:nvPr/>
        </p:nvSpPr>
        <p:spPr bwMode="auto">
          <a:xfrm>
            <a:off x="3044825" y="5337175"/>
            <a:ext cx="917575" cy="266700"/>
          </a:xfrm>
          <a:prstGeom prst="rect">
            <a:avLst/>
          </a:prstGeom>
          <a:solidFill>
            <a:schemeClr val="bg1"/>
          </a:solidFill>
          <a:ln w="38100">
            <a:solidFill>
              <a:srgbClr val="FF0000"/>
            </a:solidFill>
            <a:miter lim="800000"/>
            <a:headEnd/>
            <a:tailEnd/>
          </a:ln>
          <a:effectLst/>
        </p:spPr>
        <p:txBody>
          <a:bodyPr>
            <a:spAutoFit/>
          </a:bodyPr>
          <a:lstStyle/>
          <a:p>
            <a:pPr>
              <a:spcBef>
                <a:spcPct val="50000"/>
              </a:spcBef>
            </a:pPr>
            <a:r>
              <a:rPr lang="en-US" altLang="ja-JP" sz="900">
                <a:ea typeface="ＭＳ Ｐゴシック" charset="-128"/>
              </a:rPr>
              <a:t>Miloradovich</a:t>
            </a:r>
          </a:p>
        </p:txBody>
      </p:sp>
      <p:sp>
        <p:nvSpPr>
          <p:cNvPr id="9386" name="Text Box 170"/>
          <p:cNvSpPr txBox="1">
            <a:spLocks noChangeArrowheads="1"/>
          </p:cNvSpPr>
          <p:nvPr/>
        </p:nvSpPr>
        <p:spPr bwMode="auto">
          <a:xfrm>
            <a:off x="5640388" y="5413375"/>
            <a:ext cx="915987" cy="266700"/>
          </a:xfrm>
          <a:prstGeom prst="rect">
            <a:avLst/>
          </a:prstGeom>
          <a:solidFill>
            <a:schemeClr val="bg1"/>
          </a:solidFill>
          <a:ln w="38100">
            <a:solidFill>
              <a:srgbClr val="FF0000"/>
            </a:solidFill>
            <a:miter lim="800000"/>
            <a:headEnd/>
            <a:tailEnd/>
          </a:ln>
          <a:effectLst/>
        </p:spPr>
        <p:txBody>
          <a:bodyPr>
            <a:spAutoFit/>
          </a:bodyPr>
          <a:lstStyle/>
          <a:p>
            <a:pPr>
              <a:spcBef>
                <a:spcPct val="50000"/>
              </a:spcBef>
            </a:pPr>
            <a:r>
              <a:rPr lang="en-US" altLang="ja-JP" sz="900">
                <a:ea typeface="ＭＳ Ｐゴシック" charset="-128"/>
              </a:rPr>
              <a:t>Wittgenstein</a:t>
            </a:r>
          </a:p>
        </p:txBody>
      </p:sp>
      <p:sp>
        <p:nvSpPr>
          <p:cNvPr id="9387" name="Text Box 171"/>
          <p:cNvSpPr txBox="1">
            <a:spLocks noChangeArrowheads="1"/>
          </p:cNvSpPr>
          <p:nvPr/>
        </p:nvSpPr>
        <p:spPr bwMode="auto">
          <a:xfrm>
            <a:off x="7624763" y="3810000"/>
            <a:ext cx="611187" cy="266700"/>
          </a:xfrm>
          <a:prstGeom prst="rect">
            <a:avLst/>
          </a:prstGeom>
          <a:solidFill>
            <a:schemeClr val="bg1"/>
          </a:solidFill>
          <a:ln w="38100">
            <a:solidFill>
              <a:srgbClr val="0000FF"/>
            </a:solidFill>
            <a:miter lim="800000"/>
            <a:headEnd/>
            <a:tailEnd/>
          </a:ln>
          <a:effectLst/>
        </p:spPr>
        <p:txBody>
          <a:bodyPr>
            <a:spAutoFit/>
          </a:bodyPr>
          <a:lstStyle/>
          <a:p>
            <a:pPr>
              <a:spcBef>
                <a:spcPct val="50000"/>
              </a:spcBef>
            </a:pPr>
            <a:r>
              <a:rPr lang="en-US" altLang="ja-JP" sz="900">
                <a:ea typeface="ＭＳ Ｐゴシック" charset="-128"/>
              </a:rPr>
              <a:t>Mortier</a:t>
            </a:r>
          </a:p>
        </p:txBody>
      </p:sp>
      <p:sp>
        <p:nvSpPr>
          <p:cNvPr id="9388" name="Text Box 172"/>
          <p:cNvSpPr txBox="1">
            <a:spLocks noChangeArrowheads="1"/>
          </p:cNvSpPr>
          <p:nvPr/>
        </p:nvSpPr>
        <p:spPr bwMode="auto">
          <a:xfrm>
            <a:off x="6251575" y="3124200"/>
            <a:ext cx="457200" cy="266700"/>
          </a:xfrm>
          <a:prstGeom prst="rect">
            <a:avLst/>
          </a:prstGeom>
          <a:solidFill>
            <a:schemeClr val="bg1"/>
          </a:solidFill>
          <a:ln w="38100">
            <a:solidFill>
              <a:srgbClr val="0000FF"/>
            </a:solidFill>
            <a:miter lim="800000"/>
            <a:headEnd/>
            <a:tailEnd/>
          </a:ln>
          <a:effectLst/>
        </p:spPr>
        <p:txBody>
          <a:bodyPr>
            <a:spAutoFit/>
          </a:bodyPr>
          <a:lstStyle/>
          <a:p>
            <a:pPr>
              <a:spcBef>
                <a:spcPct val="50000"/>
              </a:spcBef>
            </a:pPr>
            <a:r>
              <a:rPr lang="en-US" altLang="ja-JP" sz="900">
                <a:ea typeface="ＭＳ Ｐゴシック" charset="-128"/>
              </a:rPr>
              <a:t>Ney</a:t>
            </a:r>
          </a:p>
        </p:txBody>
      </p:sp>
      <p:sp>
        <p:nvSpPr>
          <p:cNvPr id="9389" name="Text Box 173"/>
          <p:cNvSpPr txBox="1">
            <a:spLocks noChangeArrowheads="1"/>
          </p:cNvSpPr>
          <p:nvPr/>
        </p:nvSpPr>
        <p:spPr bwMode="auto">
          <a:xfrm>
            <a:off x="5183188" y="3429000"/>
            <a:ext cx="609600" cy="266700"/>
          </a:xfrm>
          <a:prstGeom prst="rect">
            <a:avLst/>
          </a:prstGeom>
          <a:solidFill>
            <a:schemeClr val="bg1"/>
          </a:solidFill>
          <a:ln w="38100">
            <a:solidFill>
              <a:srgbClr val="0000FF"/>
            </a:solidFill>
            <a:miter lim="800000"/>
            <a:headEnd/>
            <a:tailEnd/>
          </a:ln>
          <a:effectLst/>
        </p:spPr>
        <p:txBody>
          <a:bodyPr>
            <a:spAutoFit/>
          </a:bodyPr>
          <a:lstStyle/>
          <a:p>
            <a:pPr>
              <a:spcBef>
                <a:spcPct val="50000"/>
              </a:spcBef>
            </a:pPr>
            <a:r>
              <a:rPr lang="en-US" altLang="ja-JP" sz="900">
                <a:ea typeface="ＭＳ Ｐゴシック" charset="-128"/>
              </a:rPr>
              <a:t>St-Cyr</a:t>
            </a:r>
          </a:p>
        </p:txBody>
      </p:sp>
      <p:sp>
        <p:nvSpPr>
          <p:cNvPr id="9390" name="Text Box 174"/>
          <p:cNvSpPr txBox="1">
            <a:spLocks noChangeArrowheads="1"/>
          </p:cNvSpPr>
          <p:nvPr/>
        </p:nvSpPr>
        <p:spPr bwMode="auto">
          <a:xfrm>
            <a:off x="7854950" y="4879975"/>
            <a:ext cx="763588" cy="266700"/>
          </a:xfrm>
          <a:prstGeom prst="rect">
            <a:avLst/>
          </a:prstGeom>
          <a:solidFill>
            <a:schemeClr val="bg1"/>
          </a:solidFill>
          <a:ln w="38100">
            <a:solidFill>
              <a:srgbClr val="0000FF"/>
            </a:solidFill>
            <a:miter lim="800000"/>
            <a:headEnd/>
            <a:tailEnd/>
          </a:ln>
          <a:effectLst/>
        </p:spPr>
        <p:txBody>
          <a:bodyPr>
            <a:spAutoFit/>
          </a:bodyPr>
          <a:lstStyle/>
          <a:p>
            <a:pPr>
              <a:spcBef>
                <a:spcPct val="50000"/>
              </a:spcBef>
            </a:pPr>
            <a:r>
              <a:rPr lang="en-US" altLang="ja-JP" sz="900">
                <a:ea typeface="ＭＳ Ｐゴシック" charset="-128"/>
              </a:rPr>
              <a:t>Nansouty</a:t>
            </a:r>
          </a:p>
        </p:txBody>
      </p:sp>
      <p:sp>
        <p:nvSpPr>
          <p:cNvPr id="9393" name="Text Box 177"/>
          <p:cNvSpPr txBox="1">
            <a:spLocks noChangeArrowheads="1"/>
          </p:cNvSpPr>
          <p:nvPr/>
        </p:nvSpPr>
        <p:spPr bwMode="auto">
          <a:xfrm>
            <a:off x="8083550" y="1201738"/>
            <a:ext cx="1060450" cy="282575"/>
          </a:xfrm>
          <a:prstGeom prst="rect">
            <a:avLst/>
          </a:prstGeom>
          <a:solidFill>
            <a:schemeClr val="bg1"/>
          </a:solidFill>
          <a:ln w="38100">
            <a:solidFill>
              <a:schemeClr val="tx1"/>
            </a:solidFill>
            <a:miter lim="800000"/>
            <a:headEnd/>
            <a:tailEnd/>
          </a:ln>
          <a:effectLst/>
        </p:spPr>
        <p:txBody>
          <a:bodyPr>
            <a:spAutoFit/>
          </a:bodyPr>
          <a:lstStyle/>
          <a:p>
            <a:pPr algn="ctr">
              <a:spcBef>
                <a:spcPct val="50000"/>
              </a:spcBef>
            </a:pPr>
            <a:r>
              <a:rPr lang="en-US" altLang="ja-JP" sz="1000">
                <a:ea typeface="ＭＳ Ｐゴシック" charset="-128"/>
              </a:rPr>
              <a:t>Symbol guide</a:t>
            </a:r>
          </a:p>
        </p:txBody>
      </p:sp>
      <p:sp>
        <p:nvSpPr>
          <p:cNvPr id="9239" name="Text Box 23"/>
          <p:cNvSpPr txBox="1">
            <a:spLocks noChangeArrowheads="1"/>
          </p:cNvSpPr>
          <p:nvPr/>
        </p:nvSpPr>
        <p:spPr bwMode="auto">
          <a:xfrm>
            <a:off x="7835900" y="701675"/>
            <a:ext cx="1308100" cy="495300"/>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altLang="ja-JP" sz="1200" b="1">
                <a:ea typeface="ＭＳ Ｐゴシック" charset="-128"/>
              </a:rPr>
              <a:t>Grande Armée</a:t>
            </a:r>
          </a:p>
          <a:p>
            <a:pPr algn="ctr">
              <a:lnSpc>
                <a:spcPct val="75000"/>
              </a:lnSpc>
              <a:spcBef>
                <a:spcPct val="50000"/>
              </a:spcBef>
            </a:pPr>
            <a:r>
              <a:rPr lang="en-US" altLang="ja-JP" sz="1200">
                <a:ea typeface="ＭＳ Ｐゴシック" charset="-128"/>
              </a:rPr>
              <a:t>(Bonaparte)</a:t>
            </a:r>
          </a:p>
        </p:txBody>
      </p:sp>
      <p:sp>
        <p:nvSpPr>
          <p:cNvPr id="9424" name="Text Box 208"/>
          <p:cNvSpPr txBox="1">
            <a:spLocks noChangeArrowheads="1"/>
          </p:cNvSpPr>
          <p:nvPr/>
        </p:nvSpPr>
        <p:spPr bwMode="auto">
          <a:xfrm>
            <a:off x="0" y="1139825"/>
            <a:ext cx="915988" cy="282575"/>
          </a:xfrm>
          <a:prstGeom prst="rect">
            <a:avLst/>
          </a:prstGeom>
          <a:solidFill>
            <a:schemeClr val="bg1"/>
          </a:solidFill>
          <a:ln w="38100">
            <a:solidFill>
              <a:schemeClr val="tx1"/>
            </a:solidFill>
            <a:miter lim="800000"/>
            <a:headEnd/>
            <a:tailEnd/>
          </a:ln>
          <a:effectLst/>
        </p:spPr>
        <p:txBody>
          <a:bodyPr>
            <a:spAutoFit/>
          </a:bodyPr>
          <a:lstStyle/>
          <a:p>
            <a:pPr algn="ctr">
              <a:spcBef>
                <a:spcPct val="50000"/>
              </a:spcBef>
            </a:pPr>
            <a:r>
              <a:rPr lang="en-US" altLang="ja-JP" sz="1000">
                <a:ea typeface="ＭＳ Ｐゴシック" charset="-128"/>
              </a:rPr>
              <a:t>Landmarks</a:t>
            </a:r>
          </a:p>
        </p:txBody>
      </p:sp>
      <p:grpSp>
        <p:nvGrpSpPr>
          <p:cNvPr id="9426" name="Group 210"/>
          <p:cNvGrpSpPr>
            <a:grpSpLocks/>
          </p:cNvGrpSpPr>
          <p:nvPr/>
        </p:nvGrpSpPr>
        <p:grpSpPr bwMode="auto">
          <a:xfrm>
            <a:off x="-84138" y="693738"/>
            <a:ext cx="2060576" cy="431800"/>
            <a:chOff x="-53" y="437"/>
            <a:chExt cx="1298" cy="272"/>
          </a:xfrm>
        </p:grpSpPr>
        <p:sp>
          <p:nvSpPr>
            <p:cNvPr id="9427" name="Rectangle 211"/>
            <p:cNvSpPr>
              <a:spLocks noChangeArrowheads="1"/>
            </p:cNvSpPr>
            <p:nvPr/>
          </p:nvSpPr>
          <p:spPr bwMode="auto">
            <a:xfrm>
              <a:off x="0" y="437"/>
              <a:ext cx="1245" cy="272"/>
            </a:xfrm>
            <a:prstGeom prst="rect">
              <a:avLst/>
            </a:prstGeom>
            <a:solidFill>
              <a:schemeClr val="bg1"/>
            </a:solidFill>
            <a:ln w="25400">
              <a:solidFill>
                <a:schemeClr val="tx1"/>
              </a:solidFill>
              <a:miter lim="800000"/>
              <a:headEnd/>
              <a:tailEnd/>
            </a:ln>
            <a:effectLst/>
          </p:spPr>
          <p:txBody>
            <a:bodyPr wrap="none" anchor="ctr"/>
            <a:lstStyle/>
            <a:p>
              <a:endParaRPr lang="ja-JP" altLang="en-US"/>
            </a:p>
          </p:txBody>
        </p:sp>
        <p:sp>
          <p:nvSpPr>
            <p:cNvPr id="9428" name="Line 212"/>
            <p:cNvSpPr>
              <a:spLocks noChangeShapeType="1"/>
            </p:cNvSpPr>
            <p:nvPr/>
          </p:nvSpPr>
          <p:spPr bwMode="auto">
            <a:xfrm rot="-5400000">
              <a:off x="605" y="115"/>
              <a:ext cx="0" cy="1051"/>
            </a:xfrm>
            <a:prstGeom prst="line">
              <a:avLst/>
            </a:prstGeom>
            <a:noFill/>
            <a:ln w="25400">
              <a:solidFill>
                <a:schemeClr val="tx1"/>
              </a:solidFill>
              <a:round/>
              <a:headEnd/>
              <a:tailEnd/>
            </a:ln>
            <a:effectLst/>
          </p:spPr>
          <p:txBody>
            <a:bodyPr/>
            <a:lstStyle/>
            <a:p>
              <a:endParaRPr lang="ja-JP" altLang="en-US"/>
            </a:p>
          </p:txBody>
        </p:sp>
        <p:sp>
          <p:nvSpPr>
            <p:cNvPr id="9429" name="Line 213"/>
            <p:cNvSpPr>
              <a:spLocks noChangeShapeType="1"/>
            </p:cNvSpPr>
            <p:nvPr/>
          </p:nvSpPr>
          <p:spPr bwMode="auto">
            <a:xfrm rot="-5400000">
              <a:off x="568" y="614"/>
              <a:ext cx="68" cy="0"/>
            </a:xfrm>
            <a:prstGeom prst="line">
              <a:avLst/>
            </a:prstGeom>
            <a:noFill/>
            <a:ln w="25400">
              <a:solidFill>
                <a:schemeClr val="tx1"/>
              </a:solidFill>
              <a:round/>
              <a:headEnd/>
              <a:tailEnd/>
            </a:ln>
            <a:effectLst/>
          </p:spPr>
          <p:txBody>
            <a:bodyPr/>
            <a:lstStyle/>
            <a:p>
              <a:endParaRPr lang="ja-JP" altLang="en-US"/>
            </a:p>
          </p:txBody>
        </p:sp>
        <p:sp>
          <p:nvSpPr>
            <p:cNvPr id="9430" name="Line 214"/>
            <p:cNvSpPr>
              <a:spLocks noChangeShapeType="1"/>
            </p:cNvSpPr>
            <p:nvPr/>
          </p:nvSpPr>
          <p:spPr bwMode="auto">
            <a:xfrm rot="-5400000">
              <a:off x="1094" y="614"/>
              <a:ext cx="68" cy="0"/>
            </a:xfrm>
            <a:prstGeom prst="line">
              <a:avLst/>
            </a:prstGeom>
            <a:noFill/>
            <a:ln w="25400">
              <a:solidFill>
                <a:schemeClr val="tx1"/>
              </a:solidFill>
              <a:round/>
              <a:headEnd/>
              <a:tailEnd/>
            </a:ln>
            <a:effectLst/>
          </p:spPr>
          <p:txBody>
            <a:bodyPr/>
            <a:lstStyle/>
            <a:p>
              <a:endParaRPr lang="ja-JP" altLang="en-US"/>
            </a:p>
          </p:txBody>
        </p:sp>
        <p:sp>
          <p:nvSpPr>
            <p:cNvPr id="9431" name="Line 215"/>
            <p:cNvSpPr>
              <a:spLocks noChangeShapeType="1"/>
            </p:cNvSpPr>
            <p:nvPr/>
          </p:nvSpPr>
          <p:spPr bwMode="auto">
            <a:xfrm rot="-5400000">
              <a:off x="49" y="613"/>
              <a:ext cx="68" cy="0"/>
            </a:xfrm>
            <a:prstGeom prst="line">
              <a:avLst/>
            </a:prstGeom>
            <a:noFill/>
            <a:ln w="25400">
              <a:solidFill>
                <a:schemeClr val="tx1"/>
              </a:solidFill>
              <a:round/>
              <a:headEnd/>
              <a:tailEnd/>
            </a:ln>
            <a:effectLst/>
          </p:spPr>
          <p:txBody>
            <a:bodyPr/>
            <a:lstStyle/>
            <a:p>
              <a:endParaRPr lang="ja-JP" altLang="en-US"/>
            </a:p>
          </p:txBody>
        </p:sp>
        <p:sp>
          <p:nvSpPr>
            <p:cNvPr id="9432" name="Text Box 216"/>
            <p:cNvSpPr txBox="1">
              <a:spLocks noChangeArrowheads="1"/>
            </p:cNvSpPr>
            <p:nvPr/>
          </p:nvSpPr>
          <p:spPr bwMode="auto">
            <a:xfrm>
              <a:off x="-53" y="437"/>
              <a:ext cx="218" cy="154"/>
            </a:xfrm>
            <a:prstGeom prst="rect">
              <a:avLst/>
            </a:prstGeom>
            <a:noFill/>
            <a:ln w="9525">
              <a:noFill/>
              <a:miter lim="800000"/>
              <a:headEnd/>
              <a:tailEnd/>
            </a:ln>
            <a:effectLst/>
          </p:spPr>
          <p:txBody>
            <a:bodyPr>
              <a:spAutoFit/>
            </a:bodyPr>
            <a:lstStyle/>
            <a:p>
              <a:pPr algn="ctr">
                <a:spcBef>
                  <a:spcPct val="50000"/>
                </a:spcBef>
              </a:pPr>
              <a:r>
                <a:rPr lang="en-CA" sz="1000"/>
                <a:t>  0 </a:t>
              </a:r>
            </a:p>
          </p:txBody>
        </p:sp>
        <p:sp>
          <p:nvSpPr>
            <p:cNvPr id="9433" name="Text Box 217"/>
            <p:cNvSpPr txBox="1">
              <a:spLocks noChangeArrowheads="1"/>
            </p:cNvSpPr>
            <p:nvPr/>
          </p:nvSpPr>
          <p:spPr bwMode="auto">
            <a:xfrm>
              <a:off x="389" y="437"/>
              <a:ext cx="423" cy="154"/>
            </a:xfrm>
            <a:prstGeom prst="rect">
              <a:avLst/>
            </a:prstGeom>
            <a:noFill/>
            <a:ln w="9525">
              <a:noFill/>
              <a:miter lim="800000"/>
              <a:headEnd/>
              <a:tailEnd/>
            </a:ln>
            <a:effectLst/>
          </p:spPr>
          <p:txBody>
            <a:bodyPr>
              <a:spAutoFit/>
            </a:bodyPr>
            <a:lstStyle/>
            <a:p>
              <a:pPr algn="ctr">
                <a:spcBef>
                  <a:spcPct val="50000"/>
                </a:spcBef>
              </a:pPr>
              <a:r>
                <a:rPr lang="en-CA" sz="1000"/>
                <a:t>1</a:t>
              </a:r>
            </a:p>
          </p:txBody>
        </p:sp>
        <p:sp>
          <p:nvSpPr>
            <p:cNvPr id="9434" name="Text Box 218"/>
            <p:cNvSpPr txBox="1">
              <a:spLocks noChangeArrowheads="1"/>
            </p:cNvSpPr>
            <p:nvPr/>
          </p:nvSpPr>
          <p:spPr bwMode="auto">
            <a:xfrm>
              <a:off x="886" y="437"/>
              <a:ext cx="359" cy="154"/>
            </a:xfrm>
            <a:prstGeom prst="rect">
              <a:avLst/>
            </a:prstGeom>
            <a:noFill/>
            <a:ln w="9525">
              <a:noFill/>
              <a:miter lim="800000"/>
              <a:headEnd/>
              <a:tailEnd/>
            </a:ln>
            <a:effectLst/>
          </p:spPr>
          <p:txBody>
            <a:bodyPr>
              <a:spAutoFit/>
            </a:bodyPr>
            <a:lstStyle/>
            <a:p>
              <a:pPr algn="r">
                <a:spcBef>
                  <a:spcPct val="50000"/>
                </a:spcBef>
              </a:pPr>
              <a:r>
                <a:rPr lang="en-CA" sz="1000"/>
                <a:t> 2 km</a:t>
              </a:r>
            </a:p>
          </p:txBody>
        </p:sp>
      </p:grpSp>
      <p:sp>
        <p:nvSpPr>
          <p:cNvPr id="9435" name="Text Box 219"/>
          <p:cNvSpPr txBox="1">
            <a:spLocks noChangeArrowheads="1"/>
          </p:cNvSpPr>
          <p:nvPr/>
        </p:nvSpPr>
        <p:spPr bwMode="auto">
          <a:xfrm>
            <a:off x="3808413" y="2665413"/>
            <a:ext cx="687387" cy="403225"/>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Dresden Old City</a:t>
            </a:r>
          </a:p>
        </p:txBody>
      </p:sp>
      <p:sp>
        <p:nvSpPr>
          <p:cNvPr id="9436" name="Text Box 220"/>
          <p:cNvSpPr txBox="1">
            <a:spLocks noChangeArrowheads="1"/>
          </p:cNvSpPr>
          <p:nvPr/>
        </p:nvSpPr>
        <p:spPr bwMode="auto">
          <a:xfrm>
            <a:off x="6403975" y="4956175"/>
            <a:ext cx="687388" cy="266700"/>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Leubnitz</a:t>
            </a:r>
          </a:p>
        </p:txBody>
      </p:sp>
      <p:sp>
        <p:nvSpPr>
          <p:cNvPr id="9437" name="Text Box 221"/>
          <p:cNvSpPr txBox="1">
            <a:spLocks noChangeArrowheads="1"/>
          </p:cNvSpPr>
          <p:nvPr/>
        </p:nvSpPr>
        <p:spPr bwMode="auto">
          <a:xfrm>
            <a:off x="2435225" y="4725988"/>
            <a:ext cx="609600" cy="266700"/>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Plauen</a:t>
            </a:r>
          </a:p>
        </p:txBody>
      </p:sp>
      <p:sp>
        <p:nvSpPr>
          <p:cNvPr id="9438" name="Text Box 222"/>
          <p:cNvSpPr txBox="1">
            <a:spLocks noChangeArrowheads="1"/>
          </p:cNvSpPr>
          <p:nvPr/>
        </p:nvSpPr>
        <p:spPr bwMode="auto">
          <a:xfrm>
            <a:off x="5487988" y="3581400"/>
            <a:ext cx="992187" cy="266700"/>
          </a:xfrm>
          <a:prstGeom prst="rect">
            <a:avLst/>
          </a:prstGeom>
          <a:solidFill>
            <a:schemeClr val="bg1">
              <a:alpha val="80000"/>
            </a:schemeClr>
          </a:solidFill>
          <a:ln w="38100">
            <a:solidFill>
              <a:srgbClr val="99CC00"/>
            </a:solidFill>
            <a:miter lim="800000"/>
            <a:headEnd/>
            <a:tailEnd/>
          </a:ln>
          <a:effectLst/>
        </p:spPr>
        <p:txBody>
          <a:bodyPr>
            <a:spAutoFit/>
          </a:bodyPr>
          <a:lstStyle/>
          <a:p>
            <a:pPr algn="ctr">
              <a:spcBef>
                <a:spcPct val="50000"/>
              </a:spcBef>
            </a:pPr>
            <a:r>
              <a:rPr lang="en-US" altLang="ja-JP" sz="900">
                <a:ea typeface="ＭＳ Ｐゴシック" charset="-128"/>
              </a:rPr>
              <a:t>Great Garden</a:t>
            </a:r>
          </a:p>
        </p:txBody>
      </p:sp>
      <p:sp>
        <p:nvSpPr>
          <p:cNvPr id="9439" name="Text Box 223"/>
          <p:cNvSpPr txBox="1">
            <a:spLocks noChangeArrowheads="1"/>
          </p:cNvSpPr>
          <p:nvPr/>
        </p:nvSpPr>
        <p:spPr bwMode="auto">
          <a:xfrm>
            <a:off x="4191000" y="4725988"/>
            <a:ext cx="685800" cy="266700"/>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Racknitz</a:t>
            </a:r>
          </a:p>
        </p:txBody>
      </p:sp>
      <p:sp>
        <p:nvSpPr>
          <p:cNvPr id="9440" name="Text Box 224"/>
          <p:cNvSpPr txBox="1">
            <a:spLocks noChangeArrowheads="1"/>
          </p:cNvSpPr>
          <p:nvPr/>
        </p:nvSpPr>
        <p:spPr bwMode="auto">
          <a:xfrm>
            <a:off x="4191000" y="5413375"/>
            <a:ext cx="685800" cy="403225"/>
          </a:xfrm>
          <a:prstGeom prst="rect">
            <a:avLst/>
          </a:prstGeom>
          <a:solidFill>
            <a:schemeClr val="bg1">
              <a:alpha val="80000"/>
            </a:schemeClr>
          </a:solidFill>
          <a:ln w="38100">
            <a:solidFill>
              <a:srgbClr val="990000"/>
            </a:solidFill>
            <a:miter lim="800000"/>
            <a:headEnd/>
            <a:tailEnd/>
          </a:ln>
          <a:effectLst/>
        </p:spPr>
        <p:txBody>
          <a:bodyPr>
            <a:spAutoFit/>
          </a:bodyPr>
          <a:lstStyle/>
          <a:p>
            <a:pPr algn="ctr">
              <a:spcBef>
                <a:spcPct val="50000"/>
              </a:spcBef>
            </a:pPr>
            <a:r>
              <a:rPr lang="en-US" altLang="ja-JP" sz="900">
                <a:ea typeface="ＭＳ Ｐゴシック" charset="-128"/>
              </a:rPr>
              <a:t>Racknitz Heights</a:t>
            </a:r>
          </a:p>
        </p:txBody>
      </p:sp>
      <p:sp>
        <p:nvSpPr>
          <p:cNvPr id="9441" name="Text Box 225"/>
          <p:cNvSpPr txBox="1">
            <a:spLocks noChangeArrowheads="1"/>
          </p:cNvSpPr>
          <p:nvPr/>
        </p:nvSpPr>
        <p:spPr bwMode="auto">
          <a:xfrm>
            <a:off x="3808413" y="1901825"/>
            <a:ext cx="687387" cy="403225"/>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Dresden New City</a:t>
            </a:r>
          </a:p>
        </p:txBody>
      </p:sp>
      <p:sp>
        <p:nvSpPr>
          <p:cNvPr id="9442" name="Text Box 226"/>
          <p:cNvSpPr txBox="1">
            <a:spLocks noChangeArrowheads="1"/>
          </p:cNvSpPr>
          <p:nvPr/>
        </p:nvSpPr>
        <p:spPr bwMode="auto">
          <a:xfrm>
            <a:off x="1900238" y="5413375"/>
            <a:ext cx="763587" cy="403225"/>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Weisseritz River</a:t>
            </a:r>
          </a:p>
        </p:txBody>
      </p:sp>
      <p:sp>
        <p:nvSpPr>
          <p:cNvPr id="9443" name="Text Box 227"/>
          <p:cNvSpPr txBox="1">
            <a:spLocks noChangeArrowheads="1"/>
          </p:cNvSpPr>
          <p:nvPr/>
        </p:nvSpPr>
        <p:spPr bwMode="auto">
          <a:xfrm>
            <a:off x="7015163" y="1749425"/>
            <a:ext cx="763587" cy="266700"/>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Blasewitz</a:t>
            </a:r>
          </a:p>
        </p:txBody>
      </p:sp>
      <p:sp>
        <p:nvSpPr>
          <p:cNvPr id="9444" name="Text Box 228"/>
          <p:cNvSpPr txBox="1">
            <a:spLocks noChangeArrowheads="1"/>
          </p:cNvSpPr>
          <p:nvPr/>
        </p:nvSpPr>
        <p:spPr bwMode="auto">
          <a:xfrm>
            <a:off x="296863" y="4879975"/>
            <a:ext cx="611187" cy="266700"/>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Gorbitz</a:t>
            </a:r>
          </a:p>
        </p:txBody>
      </p:sp>
      <p:sp>
        <p:nvSpPr>
          <p:cNvPr id="9445" name="Text Box 229"/>
          <p:cNvSpPr txBox="1">
            <a:spLocks noChangeArrowheads="1"/>
          </p:cNvSpPr>
          <p:nvPr/>
        </p:nvSpPr>
        <p:spPr bwMode="auto">
          <a:xfrm>
            <a:off x="-7938" y="2665413"/>
            <a:ext cx="687388" cy="266700"/>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Priesnitz</a:t>
            </a:r>
          </a:p>
        </p:txBody>
      </p:sp>
      <p:sp>
        <p:nvSpPr>
          <p:cNvPr id="9446" name="Text Box 230"/>
          <p:cNvSpPr txBox="1">
            <a:spLocks noChangeArrowheads="1"/>
          </p:cNvSpPr>
          <p:nvPr/>
        </p:nvSpPr>
        <p:spPr bwMode="auto">
          <a:xfrm>
            <a:off x="6632575" y="3352800"/>
            <a:ext cx="609600" cy="266700"/>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Gruhna</a:t>
            </a:r>
          </a:p>
        </p:txBody>
      </p:sp>
      <p:sp>
        <p:nvSpPr>
          <p:cNvPr id="9447" name="Text Box 231"/>
          <p:cNvSpPr txBox="1">
            <a:spLocks noChangeArrowheads="1"/>
          </p:cNvSpPr>
          <p:nvPr/>
        </p:nvSpPr>
        <p:spPr bwMode="auto">
          <a:xfrm>
            <a:off x="6251575" y="2513013"/>
            <a:ext cx="687388" cy="266700"/>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Striesen</a:t>
            </a:r>
          </a:p>
        </p:txBody>
      </p:sp>
      <p:sp>
        <p:nvSpPr>
          <p:cNvPr id="9448" name="Text Box 232"/>
          <p:cNvSpPr txBox="1">
            <a:spLocks noChangeArrowheads="1"/>
          </p:cNvSpPr>
          <p:nvPr/>
        </p:nvSpPr>
        <p:spPr bwMode="auto">
          <a:xfrm>
            <a:off x="5716588" y="4344988"/>
            <a:ext cx="687387" cy="266700"/>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Strehlen</a:t>
            </a:r>
          </a:p>
        </p:txBody>
      </p:sp>
      <p:sp>
        <p:nvSpPr>
          <p:cNvPr id="9449" name="Text Box 233"/>
          <p:cNvSpPr txBox="1">
            <a:spLocks noChangeArrowheads="1"/>
          </p:cNvSpPr>
          <p:nvPr/>
        </p:nvSpPr>
        <p:spPr bwMode="auto">
          <a:xfrm>
            <a:off x="1747838" y="3581400"/>
            <a:ext cx="687387" cy="266700"/>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Lobtans</a:t>
            </a:r>
          </a:p>
        </p:txBody>
      </p:sp>
      <p:sp>
        <p:nvSpPr>
          <p:cNvPr id="9450" name="Text Box 234"/>
          <p:cNvSpPr txBox="1">
            <a:spLocks noChangeArrowheads="1"/>
          </p:cNvSpPr>
          <p:nvPr/>
        </p:nvSpPr>
        <p:spPr bwMode="auto">
          <a:xfrm>
            <a:off x="7396163" y="2284413"/>
            <a:ext cx="763587" cy="403225"/>
          </a:xfrm>
          <a:prstGeom prst="rect">
            <a:avLst/>
          </a:prstGeom>
          <a:solidFill>
            <a:schemeClr val="bg1">
              <a:alpha val="80000"/>
            </a:schemeClr>
          </a:solidFill>
          <a:ln w="38100">
            <a:solidFill>
              <a:srgbClr val="99CC00"/>
            </a:solidFill>
            <a:miter lim="800000"/>
            <a:headEnd/>
            <a:tailEnd/>
          </a:ln>
          <a:effectLst/>
        </p:spPr>
        <p:txBody>
          <a:bodyPr>
            <a:spAutoFit/>
          </a:bodyPr>
          <a:lstStyle/>
          <a:p>
            <a:pPr algn="ctr">
              <a:spcBef>
                <a:spcPct val="50000"/>
              </a:spcBef>
            </a:pPr>
            <a:r>
              <a:rPr lang="en-US" altLang="ja-JP" sz="900">
                <a:ea typeface="ＭＳ Ｐゴシック" charset="-128"/>
              </a:rPr>
              <a:t>Blasewitz Woods</a:t>
            </a:r>
          </a:p>
        </p:txBody>
      </p:sp>
      <p:sp>
        <p:nvSpPr>
          <p:cNvPr id="9451" name="Text Box 235"/>
          <p:cNvSpPr txBox="1">
            <a:spLocks noChangeArrowheads="1"/>
          </p:cNvSpPr>
          <p:nvPr/>
        </p:nvSpPr>
        <p:spPr bwMode="auto">
          <a:xfrm>
            <a:off x="6099175" y="985838"/>
            <a:ext cx="839788" cy="266700"/>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Elbe River</a:t>
            </a:r>
          </a:p>
        </p:txBody>
      </p:sp>
      <p:grpSp>
        <p:nvGrpSpPr>
          <p:cNvPr id="9394" name="Group 178"/>
          <p:cNvGrpSpPr>
            <a:grpSpLocks/>
          </p:cNvGrpSpPr>
          <p:nvPr/>
        </p:nvGrpSpPr>
        <p:grpSpPr bwMode="auto">
          <a:xfrm>
            <a:off x="1671638" y="2284413"/>
            <a:ext cx="5616575" cy="2720975"/>
            <a:chOff x="1429" y="1570"/>
            <a:chExt cx="3538" cy="1714"/>
          </a:xfrm>
        </p:grpSpPr>
        <p:sp>
          <p:nvSpPr>
            <p:cNvPr id="9395" name="Text Box 179"/>
            <p:cNvSpPr txBox="1">
              <a:spLocks noChangeArrowheads="1"/>
            </p:cNvSpPr>
            <p:nvPr/>
          </p:nvSpPr>
          <p:spPr bwMode="auto">
            <a:xfrm>
              <a:off x="1429" y="1570"/>
              <a:ext cx="3538" cy="1714"/>
            </a:xfrm>
            <a:prstGeom prst="rect">
              <a:avLst/>
            </a:prstGeom>
            <a:solidFill>
              <a:schemeClr val="bg1">
                <a:alpha val="89999"/>
              </a:schemeClr>
            </a:solidFill>
            <a:ln w="38100">
              <a:solidFill>
                <a:schemeClr val="tx1"/>
              </a:solidFill>
              <a:miter lim="800000"/>
              <a:headEnd/>
              <a:tailEnd/>
            </a:ln>
            <a:effectLst/>
          </p:spPr>
          <p:txBody>
            <a:bodyPr>
              <a:spAutoFit/>
            </a:bodyPr>
            <a:lstStyle/>
            <a:p>
              <a:pPr>
                <a:spcBef>
                  <a:spcPct val="50000"/>
                </a:spcBef>
              </a:pPr>
              <a:r>
                <a:rPr lang="en-US" altLang="ja-JP" sz="2000">
                  <a:ea typeface="ＭＳ Ｐゴシック" charset="-128"/>
                </a:rPr>
                <a:t>Grande Armée		Allied Army of Bohemia</a:t>
              </a:r>
            </a:p>
            <a:p>
              <a:pPr>
                <a:spcBef>
                  <a:spcPct val="50000"/>
                </a:spcBef>
              </a:pPr>
              <a:r>
                <a:rPr lang="en-US" altLang="ja-JP" sz="2000">
                  <a:ea typeface="ＭＳ Ｐゴシック" charset="-128"/>
                </a:rPr>
                <a:t>Infantry 		Infantry </a:t>
              </a:r>
            </a:p>
            <a:p>
              <a:pPr>
                <a:spcBef>
                  <a:spcPct val="50000"/>
                </a:spcBef>
              </a:pPr>
              <a:r>
                <a:rPr lang="en-US" altLang="ja-JP" sz="2000">
                  <a:ea typeface="ＭＳ Ｐゴシック" charset="-128"/>
                </a:rPr>
                <a:t>Cavalry 		Cavalry</a:t>
              </a:r>
            </a:p>
            <a:p>
              <a:pPr>
                <a:spcBef>
                  <a:spcPct val="50000"/>
                </a:spcBef>
              </a:pPr>
              <a:r>
                <a:rPr lang="en-US" altLang="ja-JP" sz="2000">
                  <a:ea typeface="ＭＳ Ｐゴシック" charset="-128"/>
                </a:rPr>
                <a:t>Headquarters		Headquarters</a:t>
              </a:r>
            </a:p>
            <a:p>
              <a:pPr>
                <a:spcBef>
                  <a:spcPct val="50000"/>
                </a:spcBef>
              </a:pPr>
              <a:r>
                <a:rPr lang="en-US" altLang="ja-JP" sz="2000">
                  <a:ea typeface="ＭＳ Ｐゴシック" charset="-128"/>
                </a:rPr>
                <a:t>Artillery			</a:t>
              </a:r>
            </a:p>
            <a:p>
              <a:pPr>
                <a:spcBef>
                  <a:spcPct val="50000"/>
                </a:spcBef>
              </a:pPr>
              <a:r>
                <a:rPr lang="en-US" altLang="ja-JP" sz="2000">
                  <a:ea typeface="ＭＳ Ｐゴシック" charset="-128"/>
                </a:rPr>
                <a:t>Skirmishers</a:t>
              </a:r>
            </a:p>
          </p:txBody>
        </p:sp>
        <p:pic>
          <p:nvPicPr>
            <p:cNvPr id="9396" name="Picture 180" descr="blue cavalry"/>
            <p:cNvPicPr>
              <a:picLocks noChangeAspect="1" noChangeArrowheads="1"/>
            </p:cNvPicPr>
            <p:nvPr/>
          </p:nvPicPr>
          <p:blipFill>
            <a:blip r:embed="rId9"/>
            <a:srcRect/>
            <a:stretch>
              <a:fillRect/>
            </a:stretch>
          </p:blipFill>
          <p:spPr bwMode="auto">
            <a:xfrm>
              <a:off x="2608" y="2160"/>
              <a:ext cx="241" cy="157"/>
            </a:xfrm>
            <a:prstGeom prst="rect">
              <a:avLst/>
            </a:prstGeom>
            <a:noFill/>
          </p:spPr>
        </p:pic>
        <p:pic>
          <p:nvPicPr>
            <p:cNvPr id="9397" name="Picture 181" descr="blue hq"/>
            <p:cNvPicPr>
              <a:picLocks noChangeAspect="1" noChangeArrowheads="1"/>
            </p:cNvPicPr>
            <p:nvPr/>
          </p:nvPicPr>
          <p:blipFill>
            <a:blip r:embed="rId10"/>
            <a:srcRect/>
            <a:stretch>
              <a:fillRect/>
            </a:stretch>
          </p:blipFill>
          <p:spPr bwMode="auto">
            <a:xfrm>
              <a:off x="2653" y="2387"/>
              <a:ext cx="166" cy="320"/>
            </a:xfrm>
            <a:prstGeom prst="rect">
              <a:avLst/>
            </a:prstGeom>
            <a:noFill/>
          </p:spPr>
        </p:pic>
        <p:pic>
          <p:nvPicPr>
            <p:cNvPr id="9398" name="Picture 182" descr="red hq"/>
            <p:cNvPicPr>
              <a:picLocks noChangeAspect="1" noChangeArrowheads="1"/>
            </p:cNvPicPr>
            <p:nvPr/>
          </p:nvPicPr>
          <p:blipFill>
            <a:blip r:embed="rId13"/>
            <a:srcRect/>
            <a:stretch>
              <a:fillRect/>
            </a:stretch>
          </p:blipFill>
          <p:spPr bwMode="auto">
            <a:xfrm>
              <a:off x="4422" y="2432"/>
              <a:ext cx="166" cy="320"/>
            </a:xfrm>
            <a:prstGeom prst="rect">
              <a:avLst/>
            </a:prstGeom>
            <a:noFill/>
          </p:spPr>
        </p:pic>
        <p:pic>
          <p:nvPicPr>
            <p:cNvPr id="9399" name="Picture 183" descr="blue artillery"/>
            <p:cNvPicPr>
              <a:picLocks noChangeAspect="1" noChangeArrowheads="1"/>
            </p:cNvPicPr>
            <p:nvPr/>
          </p:nvPicPr>
          <p:blipFill>
            <a:blip r:embed="rId8"/>
            <a:srcRect/>
            <a:stretch>
              <a:fillRect/>
            </a:stretch>
          </p:blipFill>
          <p:spPr bwMode="auto">
            <a:xfrm flipV="1">
              <a:off x="2653" y="2795"/>
              <a:ext cx="88" cy="131"/>
            </a:xfrm>
            <a:prstGeom prst="rect">
              <a:avLst/>
            </a:prstGeom>
            <a:noFill/>
          </p:spPr>
        </p:pic>
        <p:pic>
          <p:nvPicPr>
            <p:cNvPr id="9400" name="Picture 184" descr="blue infantry"/>
            <p:cNvPicPr>
              <a:picLocks noChangeAspect="1" noChangeArrowheads="1"/>
            </p:cNvPicPr>
            <p:nvPr/>
          </p:nvPicPr>
          <p:blipFill>
            <a:blip r:embed="rId14"/>
            <a:srcRect/>
            <a:stretch>
              <a:fillRect/>
            </a:stretch>
          </p:blipFill>
          <p:spPr bwMode="auto">
            <a:xfrm>
              <a:off x="2608" y="1933"/>
              <a:ext cx="226" cy="144"/>
            </a:xfrm>
            <a:prstGeom prst="rect">
              <a:avLst/>
            </a:prstGeom>
            <a:noFill/>
          </p:spPr>
        </p:pic>
        <p:pic>
          <p:nvPicPr>
            <p:cNvPr id="9401" name="Picture 185" descr="red infantry"/>
            <p:cNvPicPr>
              <a:picLocks noChangeAspect="1" noChangeArrowheads="1"/>
            </p:cNvPicPr>
            <p:nvPr/>
          </p:nvPicPr>
          <p:blipFill>
            <a:blip r:embed="rId12"/>
            <a:srcRect/>
            <a:stretch>
              <a:fillRect/>
            </a:stretch>
          </p:blipFill>
          <p:spPr bwMode="auto">
            <a:xfrm>
              <a:off x="4286" y="1888"/>
              <a:ext cx="321" cy="205"/>
            </a:xfrm>
            <a:prstGeom prst="rect">
              <a:avLst/>
            </a:prstGeom>
            <a:noFill/>
          </p:spPr>
        </p:pic>
        <p:grpSp>
          <p:nvGrpSpPr>
            <p:cNvPr id="9402" name="Group 186"/>
            <p:cNvGrpSpPr>
              <a:grpSpLocks/>
            </p:cNvGrpSpPr>
            <p:nvPr/>
          </p:nvGrpSpPr>
          <p:grpSpPr bwMode="auto">
            <a:xfrm flipV="1">
              <a:off x="2472" y="3067"/>
              <a:ext cx="457" cy="115"/>
              <a:chOff x="2063" y="2641"/>
              <a:chExt cx="457" cy="115"/>
            </a:xfrm>
          </p:grpSpPr>
          <p:pic>
            <p:nvPicPr>
              <p:cNvPr id="9403" name="Picture 187" descr="blue skirmisher"/>
              <p:cNvPicPr>
                <a:picLocks noChangeAspect="1" noChangeArrowheads="1"/>
              </p:cNvPicPr>
              <p:nvPr/>
            </p:nvPicPr>
            <p:blipFill>
              <a:blip r:embed="rId15"/>
              <a:srcRect/>
              <a:stretch>
                <a:fillRect/>
              </a:stretch>
            </p:blipFill>
            <p:spPr bwMode="auto">
              <a:xfrm flipV="1">
                <a:off x="2063" y="2641"/>
                <a:ext cx="73" cy="115"/>
              </a:xfrm>
              <a:prstGeom prst="rect">
                <a:avLst/>
              </a:prstGeom>
              <a:noFill/>
            </p:spPr>
          </p:pic>
          <p:pic>
            <p:nvPicPr>
              <p:cNvPr id="9404" name="Picture 188" descr="blue skirmisher"/>
              <p:cNvPicPr>
                <a:picLocks noChangeAspect="1" noChangeArrowheads="1"/>
              </p:cNvPicPr>
              <p:nvPr/>
            </p:nvPicPr>
            <p:blipFill>
              <a:blip r:embed="rId15"/>
              <a:srcRect/>
              <a:stretch>
                <a:fillRect/>
              </a:stretch>
            </p:blipFill>
            <p:spPr bwMode="auto">
              <a:xfrm flipV="1">
                <a:off x="2447" y="2641"/>
                <a:ext cx="73" cy="115"/>
              </a:xfrm>
              <a:prstGeom prst="rect">
                <a:avLst/>
              </a:prstGeom>
              <a:noFill/>
            </p:spPr>
          </p:pic>
          <p:pic>
            <p:nvPicPr>
              <p:cNvPr id="9405" name="Picture 189" descr="blue skirmisher"/>
              <p:cNvPicPr>
                <a:picLocks noChangeAspect="1" noChangeArrowheads="1"/>
              </p:cNvPicPr>
              <p:nvPr/>
            </p:nvPicPr>
            <p:blipFill>
              <a:blip r:embed="rId15"/>
              <a:srcRect/>
              <a:stretch>
                <a:fillRect/>
              </a:stretch>
            </p:blipFill>
            <p:spPr bwMode="auto">
              <a:xfrm flipV="1">
                <a:off x="2255" y="2641"/>
                <a:ext cx="73" cy="115"/>
              </a:xfrm>
              <a:prstGeom prst="rect">
                <a:avLst/>
              </a:prstGeom>
              <a:noFill/>
            </p:spPr>
          </p:pic>
        </p:grpSp>
        <p:pic>
          <p:nvPicPr>
            <p:cNvPr id="9406" name="Picture 190" descr="red cavalry"/>
            <p:cNvPicPr>
              <a:picLocks noChangeAspect="1" noChangeArrowheads="1"/>
            </p:cNvPicPr>
            <p:nvPr/>
          </p:nvPicPr>
          <p:blipFill>
            <a:blip r:embed="rId11"/>
            <a:srcRect/>
            <a:stretch>
              <a:fillRect/>
            </a:stretch>
          </p:blipFill>
          <p:spPr bwMode="auto">
            <a:xfrm>
              <a:off x="4286" y="2160"/>
              <a:ext cx="337" cy="220"/>
            </a:xfrm>
            <a:prstGeom prst="rect">
              <a:avLst/>
            </a:prstGeom>
            <a:noFill/>
            <a:ln w="9525">
              <a:noFill/>
              <a:miter lim="800000"/>
              <a:headEnd/>
              <a:tailEnd/>
            </a:ln>
          </p:spPr>
        </p:pic>
      </p:grpSp>
      <p:sp>
        <p:nvSpPr>
          <p:cNvPr id="9373" name="Text Box 157"/>
          <p:cNvSpPr txBox="1">
            <a:spLocks noChangeArrowheads="1"/>
          </p:cNvSpPr>
          <p:nvPr/>
        </p:nvSpPr>
        <p:spPr bwMode="auto">
          <a:xfrm>
            <a:off x="4495800" y="5718175"/>
            <a:ext cx="4648200" cy="1120775"/>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altLang="ja-JP" sz="2000" b="1">
                <a:ea typeface="ＭＳ Ｐゴシック" charset="-128"/>
              </a:rPr>
              <a:t>Allied Army of Bohemia</a:t>
            </a:r>
          </a:p>
          <a:p>
            <a:pPr algn="ctr">
              <a:lnSpc>
                <a:spcPct val="75000"/>
              </a:lnSpc>
              <a:spcBef>
                <a:spcPct val="50000"/>
              </a:spcBef>
            </a:pPr>
            <a:r>
              <a:rPr lang="en-US" altLang="ja-JP" sz="2000">
                <a:ea typeface="ＭＳ Ｐゴシック" charset="-128"/>
              </a:rPr>
              <a:t>(Karl Philipp Furst zu Schwarzenberg)</a:t>
            </a:r>
          </a:p>
          <a:p>
            <a:pPr>
              <a:lnSpc>
                <a:spcPct val="75000"/>
              </a:lnSpc>
              <a:spcBef>
                <a:spcPct val="50000"/>
              </a:spcBef>
            </a:pPr>
            <a:r>
              <a:rPr lang="en-US" altLang="ja-JP" sz="2000">
                <a:ea typeface="ＭＳ Ｐゴシック" charset="-128"/>
              </a:rPr>
              <a:t>170,000</a:t>
            </a:r>
          </a:p>
        </p:txBody>
      </p:sp>
      <p:pic>
        <p:nvPicPr>
          <p:cNvPr id="9452" name="Picture 236" descr="compass"/>
          <p:cNvPicPr>
            <a:picLocks noChangeAspect="1" noChangeArrowheads="1"/>
          </p:cNvPicPr>
          <p:nvPr/>
        </p:nvPicPr>
        <p:blipFill>
          <a:blip r:embed="rId16"/>
          <a:srcRect/>
          <a:stretch>
            <a:fillRect/>
          </a:stretch>
        </p:blipFill>
        <p:spPr bwMode="auto">
          <a:xfrm rot="19440000">
            <a:off x="0" y="1444625"/>
            <a:ext cx="352425" cy="515938"/>
          </a:xfrm>
          <a:prstGeom prst="rect">
            <a:avLst/>
          </a:prstGeom>
          <a:noFill/>
        </p:spPr>
      </p:pic>
      <p:sp>
        <p:nvSpPr>
          <p:cNvPr id="9453" name="Text Box 237"/>
          <p:cNvSpPr txBox="1">
            <a:spLocks noChangeArrowheads="1"/>
          </p:cNvSpPr>
          <p:nvPr/>
        </p:nvSpPr>
        <p:spPr bwMode="auto">
          <a:xfrm>
            <a:off x="5335588" y="5260975"/>
            <a:ext cx="839787" cy="403225"/>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Landgraben River</a:t>
            </a:r>
          </a:p>
        </p:txBody>
      </p:sp>
      <p:sp>
        <p:nvSpPr>
          <p:cNvPr id="9355" name="Rectangle 139"/>
          <p:cNvSpPr>
            <a:spLocks noChangeArrowheads="1"/>
          </p:cNvSpPr>
          <p:nvPr/>
        </p:nvSpPr>
        <p:spPr bwMode="auto">
          <a:xfrm flipV="1">
            <a:off x="0" y="681038"/>
            <a:ext cx="9144000" cy="6176962"/>
          </a:xfrm>
          <a:prstGeom prst="rect">
            <a:avLst/>
          </a:prstGeom>
          <a:solidFill>
            <a:schemeClr val="tx1"/>
          </a:solidFill>
          <a:ln w="9525">
            <a:solidFill>
              <a:schemeClr val="tx1"/>
            </a:solidFill>
            <a:miter lim="800000"/>
            <a:headEnd/>
            <a:tailEnd/>
          </a:ln>
          <a:effectLst/>
        </p:spPr>
        <p:txBody>
          <a:bodyPr wrap="none" anchor="ctr"/>
          <a:lstStyle/>
          <a:p>
            <a:endParaRPr lang="ja-JP" altLang="en-US"/>
          </a:p>
        </p:txBody>
      </p:sp>
      <p:sp>
        <p:nvSpPr>
          <p:cNvPr id="9366" name="Rectangle 150"/>
          <p:cNvSpPr>
            <a:spLocks noChangeArrowheads="1"/>
          </p:cNvSpPr>
          <p:nvPr/>
        </p:nvSpPr>
        <p:spPr bwMode="auto">
          <a:xfrm>
            <a:off x="0" y="681038"/>
            <a:ext cx="9144000" cy="6176962"/>
          </a:xfrm>
          <a:prstGeom prst="rect">
            <a:avLst/>
          </a:prstGeom>
          <a:solidFill>
            <a:schemeClr val="tx1"/>
          </a:solidFill>
          <a:ln w="9525">
            <a:solidFill>
              <a:schemeClr val="tx1"/>
            </a:solidFill>
            <a:miter lim="800000"/>
            <a:headEnd/>
            <a:tailEnd/>
          </a:ln>
          <a:effectLst/>
        </p:spPr>
        <p:txBody>
          <a:bodyPr wrap="none"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0"/>
                                  </p:stCondLst>
                                  <p:childTnLst>
                                    <p:animEffect transition="out" filter="fade">
                                      <p:cBhvr>
                                        <p:cTn id="6" dur="2000"/>
                                        <p:tgtEl>
                                          <p:spTgt spid="9355"/>
                                        </p:tgtEl>
                                      </p:cBhvr>
                                    </p:animEffect>
                                    <p:set>
                                      <p:cBhvr>
                                        <p:cTn id="7" dur="1" fill="hold">
                                          <p:stCondLst>
                                            <p:cond delay="1999"/>
                                          </p:stCondLst>
                                        </p:cTn>
                                        <p:tgtEl>
                                          <p:spTgt spid="9355"/>
                                        </p:tgtEl>
                                        <p:attrNameLst>
                                          <p:attrName>style.visibility</p:attrName>
                                        </p:attrNameLst>
                                      </p:cBhvr>
                                      <p:to>
                                        <p:strVal val="hidden"/>
                                      </p:to>
                                    </p:set>
                                  </p:childTnLst>
                                </p:cTn>
                              </p:par>
                              <p:par>
                                <p:cTn id="8" presetID="16" presetClass="entr" presetSubtype="26" fill="hold" grpId="0" nodeType="withEffect">
                                  <p:stCondLst>
                                    <p:cond delay="0"/>
                                  </p:stCondLst>
                                  <p:childTnLst>
                                    <p:set>
                                      <p:cBhvr>
                                        <p:cTn id="9" dur="1" fill="hold">
                                          <p:stCondLst>
                                            <p:cond delay="0"/>
                                          </p:stCondLst>
                                        </p:cTn>
                                        <p:tgtEl>
                                          <p:spTgt spid="9350"/>
                                        </p:tgtEl>
                                        <p:attrNameLst>
                                          <p:attrName>style.visibility</p:attrName>
                                        </p:attrNameLst>
                                      </p:cBhvr>
                                      <p:to>
                                        <p:strVal val="visible"/>
                                      </p:to>
                                    </p:set>
                                    <p:animEffect transition="in" filter="barn(inHorizontal)">
                                      <p:cBhvr>
                                        <p:cTn id="10" dur="1000"/>
                                        <p:tgtEl>
                                          <p:spTgt spid="935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353"/>
                                        </p:tgtEl>
                                        <p:attrNameLst>
                                          <p:attrName>style.visibility</p:attrName>
                                        </p:attrNameLst>
                                      </p:cBhvr>
                                      <p:to>
                                        <p:strVal val="visible"/>
                                      </p:to>
                                    </p:set>
                                    <p:animEffect transition="in" filter="fade">
                                      <p:cBhvr>
                                        <p:cTn id="15" dur="2000"/>
                                        <p:tgtEl>
                                          <p:spTgt spid="9353"/>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xit" presetSubtype="26" fill="hold" grpId="1" nodeType="clickEffect">
                                  <p:stCondLst>
                                    <p:cond delay="0"/>
                                  </p:stCondLst>
                                  <p:childTnLst>
                                    <p:animEffect transition="out" filter="barn(inHorizontal)">
                                      <p:cBhvr>
                                        <p:cTn id="19" dur="1000"/>
                                        <p:tgtEl>
                                          <p:spTgt spid="9350"/>
                                        </p:tgtEl>
                                      </p:cBhvr>
                                    </p:animEffect>
                                    <p:set>
                                      <p:cBhvr>
                                        <p:cTn id="20" dur="1" fill="hold">
                                          <p:stCondLst>
                                            <p:cond delay="999"/>
                                          </p:stCondLst>
                                        </p:cTn>
                                        <p:tgtEl>
                                          <p:spTgt spid="9350"/>
                                        </p:tgtEl>
                                        <p:attrNameLst>
                                          <p:attrName>style.visibility</p:attrName>
                                        </p:attrNameLst>
                                      </p:cBhvr>
                                      <p:to>
                                        <p:strVal val="hidden"/>
                                      </p:to>
                                    </p:set>
                                  </p:childTnLst>
                                </p:cTn>
                              </p:par>
                            </p:childTnLst>
                          </p:cTn>
                        </p:par>
                        <p:par>
                          <p:cTn id="21" fill="hold">
                            <p:stCondLst>
                              <p:cond delay="1000"/>
                            </p:stCondLst>
                            <p:childTnLst>
                              <p:par>
                                <p:cTn id="22" presetID="16" presetClass="entr" presetSubtype="26" fill="hold" grpId="0" nodeType="afterEffect">
                                  <p:stCondLst>
                                    <p:cond delay="0"/>
                                  </p:stCondLst>
                                  <p:childTnLst>
                                    <p:set>
                                      <p:cBhvr>
                                        <p:cTn id="23" dur="1" fill="hold">
                                          <p:stCondLst>
                                            <p:cond delay="0"/>
                                          </p:stCondLst>
                                        </p:cTn>
                                        <p:tgtEl>
                                          <p:spTgt spid="9354"/>
                                        </p:tgtEl>
                                        <p:attrNameLst>
                                          <p:attrName>style.visibility</p:attrName>
                                        </p:attrNameLst>
                                      </p:cBhvr>
                                      <p:to>
                                        <p:strVal val="visible"/>
                                      </p:to>
                                    </p:set>
                                    <p:animEffect transition="in" filter="barn(inHorizontal)">
                                      <p:cBhvr>
                                        <p:cTn id="24" dur="1000"/>
                                        <p:tgtEl>
                                          <p:spTgt spid="9354"/>
                                        </p:tgtEl>
                                      </p:cBhvr>
                                    </p:animEffect>
                                  </p:childTnLst>
                                </p:cTn>
                              </p:par>
                            </p:childTnLst>
                          </p:cTn>
                        </p:par>
                      </p:childTnLst>
                    </p:cTn>
                  </p:par>
                  <p:par>
                    <p:cTn id="25" fill="hold">
                      <p:stCondLst>
                        <p:cond delay="indefinite"/>
                      </p:stCondLst>
                      <p:childTnLst>
                        <p:par>
                          <p:cTn id="26" fill="hold">
                            <p:stCondLst>
                              <p:cond delay="0"/>
                            </p:stCondLst>
                            <p:childTnLst>
                              <p:par>
                                <p:cTn id="27" presetID="0" presetClass="path" presetSubtype="0" accel="50000" decel="50000" fill="hold" nodeType="clickEffect">
                                  <p:stCondLst>
                                    <p:cond delay="0"/>
                                  </p:stCondLst>
                                  <p:childTnLst>
                                    <p:animMotion origin="layout" path="M -3.88889E-6 -2.96296E-6 L 0.025 0.09005 " pathEditMode="relative" rAng="0" ptsTypes="AA">
                                      <p:cBhvr>
                                        <p:cTn id="28" dur="3500" fill="hold"/>
                                        <p:tgtEl>
                                          <p:spTgt spid="9253"/>
                                        </p:tgtEl>
                                        <p:attrNameLst>
                                          <p:attrName>ppt_x</p:attrName>
                                          <p:attrName>ppt_y</p:attrName>
                                        </p:attrNameLst>
                                      </p:cBhvr>
                                      <p:rCtr x="13" y="45"/>
                                    </p:animMotion>
                                  </p:childTnLst>
                                </p:cTn>
                              </p:par>
                              <p:par>
                                <p:cTn id="29" presetID="0" presetClass="path" presetSubtype="0" accel="50000" decel="50000" fill="hold" nodeType="withEffect">
                                  <p:stCondLst>
                                    <p:cond delay="0"/>
                                  </p:stCondLst>
                                  <p:childTnLst>
                                    <p:animMotion origin="layout" path="M 2.77778E-6 0.00093 L 0.0335 0.2125 " pathEditMode="relative" rAng="0" ptsTypes="AA">
                                      <p:cBhvr>
                                        <p:cTn id="30" dur="3500" fill="hold"/>
                                        <p:tgtEl>
                                          <p:spTgt spid="9340"/>
                                        </p:tgtEl>
                                        <p:attrNameLst>
                                          <p:attrName>ppt_x</p:attrName>
                                          <p:attrName>ppt_y</p:attrName>
                                        </p:attrNameLst>
                                      </p:cBhvr>
                                      <p:rCtr x="17" y="106"/>
                                    </p:animMotion>
                                  </p:childTnLst>
                                </p:cTn>
                              </p:par>
                              <p:par>
                                <p:cTn id="31" presetID="0" presetClass="path" presetSubtype="0" accel="50000" decel="50000" fill="hold" nodeType="withEffect">
                                  <p:stCondLst>
                                    <p:cond delay="0"/>
                                  </p:stCondLst>
                                  <p:childTnLst>
                                    <p:animMotion origin="layout" path="M -8.33333E-7 1.48148E-6 C 0.03594 0.07847 0.07587 0.15301 0.07222 0.21481 C 0.06858 0.27662 -0.00191 0.33866 -0.02135 0.37129 " pathEditMode="relative" rAng="0" ptsTypes="aaa">
                                      <p:cBhvr>
                                        <p:cTn id="32" dur="3500" fill="hold"/>
                                        <p:tgtEl>
                                          <p:spTgt spid="9351"/>
                                        </p:tgtEl>
                                        <p:attrNameLst>
                                          <p:attrName>ppt_x</p:attrName>
                                          <p:attrName>ppt_y</p:attrName>
                                        </p:attrNameLst>
                                      </p:cBhvr>
                                      <p:rCtr x="27" y="186"/>
                                    </p:animMotion>
                                  </p:childTnLst>
                                </p:cTn>
                              </p:par>
                              <p:par>
                                <p:cTn id="33" presetID="8" presetClass="emph" presetSubtype="0" fill="hold" nodeType="withEffect">
                                  <p:stCondLst>
                                    <p:cond delay="0"/>
                                  </p:stCondLst>
                                  <p:childTnLst>
                                    <p:animRot by="2700000">
                                      <p:cBhvr>
                                        <p:cTn id="34" dur="3500" fill="hold"/>
                                        <p:tgtEl>
                                          <p:spTgt spid="9253"/>
                                        </p:tgtEl>
                                        <p:attrNameLst>
                                          <p:attrName>r</p:attrName>
                                        </p:attrNameLst>
                                      </p:cBhvr>
                                    </p:animRot>
                                  </p:childTnLst>
                                </p:cTn>
                              </p:par>
                              <p:par>
                                <p:cTn id="35" presetID="8" presetClass="emph" presetSubtype="0" fill="hold" nodeType="withEffect">
                                  <p:stCondLst>
                                    <p:cond delay="0"/>
                                  </p:stCondLst>
                                  <p:childTnLst>
                                    <p:animRot by="7200000">
                                      <p:cBhvr>
                                        <p:cTn id="36" dur="3500" fill="hold"/>
                                        <p:tgtEl>
                                          <p:spTgt spid="9340"/>
                                        </p:tgtEl>
                                        <p:attrNameLst>
                                          <p:attrName>r</p:attrName>
                                        </p:attrNameLst>
                                      </p:cBhvr>
                                    </p:animRot>
                                  </p:childTnLst>
                                </p:cTn>
                              </p:par>
                              <p:par>
                                <p:cTn id="37" presetID="8" presetClass="emph" presetSubtype="0" fill="hold" nodeType="withEffect">
                                  <p:stCondLst>
                                    <p:cond delay="0"/>
                                  </p:stCondLst>
                                  <p:childTnLst>
                                    <p:animRot by="8100000">
                                      <p:cBhvr>
                                        <p:cTn id="38" dur="3500" fill="hold"/>
                                        <p:tgtEl>
                                          <p:spTgt spid="9351"/>
                                        </p:tgtEl>
                                        <p:attrNameLst>
                                          <p:attrName>r</p:attrName>
                                        </p:attrNameLst>
                                      </p:cBhvr>
                                    </p:animRot>
                                  </p:childTnLst>
                                </p:cTn>
                              </p:par>
                              <p:par>
                                <p:cTn id="39" presetID="10" presetClass="exit" presetSubtype="0" fill="hold" grpId="0" nodeType="withEffect">
                                  <p:stCondLst>
                                    <p:cond delay="0"/>
                                  </p:stCondLst>
                                  <p:childTnLst>
                                    <p:animEffect transition="out" filter="fade">
                                      <p:cBhvr>
                                        <p:cTn id="40" dur="2000"/>
                                        <p:tgtEl>
                                          <p:spTgt spid="9384"/>
                                        </p:tgtEl>
                                      </p:cBhvr>
                                    </p:animEffect>
                                    <p:set>
                                      <p:cBhvr>
                                        <p:cTn id="41" dur="1" fill="hold">
                                          <p:stCondLst>
                                            <p:cond delay="1999"/>
                                          </p:stCondLst>
                                        </p:cTn>
                                        <p:tgtEl>
                                          <p:spTgt spid="9384"/>
                                        </p:tgtEl>
                                        <p:attrNameLst>
                                          <p:attrName>style.visibility</p:attrName>
                                        </p:attrNameLst>
                                      </p:cBhvr>
                                      <p:to>
                                        <p:strVal val="hidden"/>
                                      </p:to>
                                    </p:set>
                                  </p:childTnLst>
                                </p:cTn>
                              </p:par>
                              <p:par>
                                <p:cTn id="42" presetID="10" presetClass="exit" presetSubtype="0" fill="hold" grpId="0" nodeType="withEffect">
                                  <p:stCondLst>
                                    <p:cond delay="0"/>
                                  </p:stCondLst>
                                  <p:childTnLst>
                                    <p:animEffect transition="out" filter="fade">
                                      <p:cBhvr>
                                        <p:cTn id="43" dur="2000"/>
                                        <p:tgtEl>
                                          <p:spTgt spid="9380"/>
                                        </p:tgtEl>
                                      </p:cBhvr>
                                    </p:animEffect>
                                    <p:set>
                                      <p:cBhvr>
                                        <p:cTn id="44" dur="1" fill="hold">
                                          <p:stCondLst>
                                            <p:cond delay="1999"/>
                                          </p:stCondLst>
                                        </p:cTn>
                                        <p:tgtEl>
                                          <p:spTgt spid="9380"/>
                                        </p:tgtEl>
                                        <p:attrNameLst>
                                          <p:attrName>style.visibility</p:attrName>
                                        </p:attrNameLst>
                                      </p:cBhvr>
                                      <p:to>
                                        <p:strVal val="hidden"/>
                                      </p:to>
                                    </p:set>
                                  </p:childTnLst>
                                </p:cTn>
                              </p:par>
                              <p:par>
                                <p:cTn id="45" presetID="10" presetClass="exit" presetSubtype="0" fill="hold" grpId="0" nodeType="withEffect">
                                  <p:stCondLst>
                                    <p:cond delay="0"/>
                                  </p:stCondLst>
                                  <p:childTnLst>
                                    <p:animEffect transition="out" filter="fade">
                                      <p:cBhvr>
                                        <p:cTn id="46" dur="2000"/>
                                        <p:tgtEl>
                                          <p:spTgt spid="9375"/>
                                        </p:tgtEl>
                                      </p:cBhvr>
                                    </p:animEffect>
                                    <p:set>
                                      <p:cBhvr>
                                        <p:cTn id="47" dur="1" fill="hold">
                                          <p:stCondLst>
                                            <p:cond delay="1999"/>
                                          </p:stCondLst>
                                        </p:cTn>
                                        <p:tgtEl>
                                          <p:spTgt spid="9375"/>
                                        </p:tgtEl>
                                        <p:attrNameLst>
                                          <p:attrName>style.visibility</p:attrName>
                                        </p:attrNameLst>
                                      </p:cBhvr>
                                      <p:to>
                                        <p:strVal val="hidden"/>
                                      </p:to>
                                    </p:set>
                                  </p:childTnLst>
                                </p:cTn>
                              </p:par>
                              <p:par>
                                <p:cTn id="48" presetID="10" presetClass="exit" presetSubtype="0" fill="hold" grpId="0" nodeType="withEffect">
                                  <p:stCondLst>
                                    <p:cond delay="0"/>
                                  </p:stCondLst>
                                  <p:childTnLst>
                                    <p:animEffect transition="out" filter="fade">
                                      <p:cBhvr>
                                        <p:cTn id="49" dur="2000"/>
                                        <p:tgtEl>
                                          <p:spTgt spid="9376"/>
                                        </p:tgtEl>
                                      </p:cBhvr>
                                    </p:animEffect>
                                    <p:set>
                                      <p:cBhvr>
                                        <p:cTn id="50" dur="1" fill="hold">
                                          <p:stCondLst>
                                            <p:cond delay="1999"/>
                                          </p:stCondLst>
                                        </p:cTn>
                                        <p:tgtEl>
                                          <p:spTgt spid="9376"/>
                                        </p:tgtEl>
                                        <p:attrNameLst>
                                          <p:attrName>style.visibility</p:attrName>
                                        </p:attrNameLst>
                                      </p:cBhvr>
                                      <p:to>
                                        <p:strVal val="hidden"/>
                                      </p:to>
                                    </p:set>
                                  </p:childTnLst>
                                </p:cTn>
                              </p:par>
                              <p:par>
                                <p:cTn id="51" presetID="10" presetClass="exit" presetSubtype="0" fill="hold" grpId="0" nodeType="withEffect">
                                  <p:stCondLst>
                                    <p:cond delay="0"/>
                                  </p:stCondLst>
                                  <p:childTnLst>
                                    <p:animEffect transition="out" filter="fade">
                                      <p:cBhvr>
                                        <p:cTn id="52" dur="2000"/>
                                        <p:tgtEl>
                                          <p:spTgt spid="9378"/>
                                        </p:tgtEl>
                                      </p:cBhvr>
                                    </p:animEffect>
                                    <p:set>
                                      <p:cBhvr>
                                        <p:cTn id="53" dur="1" fill="hold">
                                          <p:stCondLst>
                                            <p:cond delay="1999"/>
                                          </p:stCondLst>
                                        </p:cTn>
                                        <p:tgtEl>
                                          <p:spTgt spid="9378"/>
                                        </p:tgtEl>
                                        <p:attrNameLst>
                                          <p:attrName>style.visibility</p:attrName>
                                        </p:attrNameLst>
                                      </p:cBhvr>
                                      <p:to>
                                        <p:strVal val="hidden"/>
                                      </p:to>
                                    </p:set>
                                  </p:childTnLst>
                                </p:cTn>
                              </p:par>
                              <p:par>
                                <p:cTn id="54" presetID="0" presetClass="path" presetSubtype="0" accel="50000" decel="50000" fill="hold" nodeType="withEffect">
                                  <p:stCondLst>
                                    <p:cond delay="500"/>
                                  </p:stCondLst>
                                  <p:childTnLst>
                                    <p:animMotion origin="layout" path="M 3.05556E-6 0.00093 L 0.05833 0.0456 " pathEditMode="relative" ptsTypes="AA">
                                      <p:cBhvr>
                                        <p:cTn id="55" dur="3000" fill="hold"/>
                                        <p:tgtEl>
                                          <p:spTgt spid="9348"/>
                                        </p:tgtEl>
                                        <p:attrNameLst>
                                          <p:attrName>ppt_x</p:attrName>
                                          <p:attrName>ppt_y</p:attrName>
                                        </p:attrNameLst>
                                      </p:cBhvr>
                                    </p:animMotion>
                                  </p:childTnLst>
                                </p:cTn>
                              </p:par>
                              <p:par>
                                <p:cTn id="56" presetID="0" presetClass="path" presetSubtype="0" accel="50000" decel="50000" fill="hold" nodeType="withEffect">
                                  <p:stCondLst>
                                    <p:cond delay="500"/>
                                  </p:stCondLst>
                                  <p:childTnLst>
                                    <p:animMotion origin="layout" path="M 0 7.40741E-7 L 0.03316 0.01227 " pathEditMode="relative" rAng="0" ptsTypes="AA">
                                      <p:cBhvr>
                                        <p:cTn id="57" dur="3000" fill="hold"/>
                                        <p:tgtEl>
                                          <p:spTgt spid="9347"/>
                                        </p:tgtEl>
                                        <p:attrNameLst>
                                          <p:attrName>ppt_x</p:attrName>
                                          <p:attrName>ppt_y</p:attrName>
                                        </p:attrNameLst>
                                      </p:cBhvr>
                                      <p:rCtr x="16" y="6"/>
                                    </p:animMotion>
                                  </p:childTnLst>
                                </p:cTn>
                              </p:par>
                              <p:par>
                                <p:cTn id="58" presetID="0" presetClass="path" presetSubtype="0" accel="50000" decel="50000" fill="hold" nodeType="withEffect">
                                  <p:stCondLst>
                                    <p:cond delay="500"/>
                                  </p:stCondLst>
                                  <p:childTnLst>
                                    <p:animMotion origin="layout" path="M -2.77778E-6 4.81481E-6 L 0.025 0.01134 " pathEditMode="relative" rAng="0" ptsTypes="AA">
                                      <p:cBhvr>
                                        <p:cTn id="59" dur="3000" fill="hold"/>
                                        <p:tgtEl>
                                          <p:spTgt spid="9346"/>
                                        </p:tgtEl>
                                        <p:attrNameLst>
                                          <p:attrName>ppt_x</p:attrName>
                                          <p:attrName>ppt_y</p:attrName>
                                        </p:attrNameLst>
                                      </p:cBhvr>
                                      <p:rCtr x="13" y="6"/>
                                    </p:animMotion>
                                  </p:childTnLst>
                                </p:cTn>
                              </p:par>
                              <p:par>
                                <p:cTn id="60" presetID="0" presetClass="path" presetSubtype="0" accel="50000" decel="50000" fill="hold" nodeType="withEffect">
                                  <p:stCondLst>
                                    <p:cond delay="500"/>
                                  </p:stCondLst>
                                  <p:childTnLst>
                                    <p:animMotion origin="layout" path="M 5E-6 -2.22222E-6 L -0.02778 0.10996 " pathEditMode="relative" rAng="0" ptsTypes="AA">
                                      <p:cBhvr>
                                        <p:cTn id="61" dur="2500" fill="hold"/>
                                        <p:tgtEl>
                                          <p:spTgt spid="9262"/>
                                        </p:tgtEl>
                                        <p:attrNameLst>
                                          <p:attrName>ppt_x</p:attrName>
                                          <p:attrName>ppt_y</p:attrName>
                                        </p:attrNameLst>
                                      </p:cBhvr>
                                      <p:rCtr x="-14" y="55"/>
                                    </p:animMotion>
                                  </p:childTnLst>
                                </p:cTn>
                              </p:par>
                              <p:par>
                                <p:cTn id="62" presetID="8" presetClass="emph" presetSubtype="0" fill="hold" nodeType="withEffect">
                                  <p:stCondLst>
                                    <p:cond delay="500"/>
                                  </p:stCondLst>
                                  <p:childTnLst>
                                    <p:animRot by="4500000">
                                      <p:cBhvr>
                                        <p:cTn id="63" dur="2500" fill="hold"/>
                                        <p:tgtEl>
                                          <p:spTgt spid="9262"/>
                                        </p:tgtEl>
                                        <p:attrNameLst>
                                          <p:attrName>r</p:attrName>
                                        </p:attrNameLst>
                                      </p:cBhvr>
                                    </p:animRot>
                                  </p:childTnLst>
                                </p:cTn>
                              </p:par>
                              <p:par>
                                <p:cTn id="64" presetID="0" presetClass="path" presetSubtype="0" accel="50000" decel="50000" fill="hold" nodeType="withEffect">
                                  <p:stCondLst>
                                    <p:cond delay="500"/>
                                  </p:stCondLst>
                                  <p:childTnLst>
                                    <p:animMotion origin="layout" path="M -8.33333E-7 3.7037E-6 C 0.00712 0.02407 0.04097 0.10902 0.04254 0.1449 C 0.0441 0.18078 0.03073 0.19583 0.0092 0.21527 C -0.01233 0.23472 -0.06667 0.25185 -0.08663 0.26157 " pathEditMode="relative" rAng="0" ptsTypes="aaaa">
                                      <p:cBhvr>
                                        <p:cTn id="65" dur="2500" fill="hold"/>
                                        <p:tgtEl>
                                          <p:spTgt spid="9244"/>
                                        </p:tgtEl>
                                        <p:attrNameLst>
                                          <p:attrName>ppt_x</p:attrName>
                                          <p:attrName>ppt_y</p:attrName>
                                        </p:attrNameLst>
                                      </p:cBhvr>
                                      <p:rCtr x="-21" y="131"/>
                                    </p:animMotion>
                                  </p:childTnLst>
                                </p:cTn>
                              </p:par>
                              <p:par>
                                <p:cTn id="66" presetID="8" presetClass="emph" presetSubtype="0" fill="hold" nodeType="withEffect">
                                  <p:stCondLst>
                                    <p:cond delay="500"/>
                                  </p:stCondLst>
                                  <p:childTnLst>
                                    <p:animRot by="8100000">
                                      <p:cBhvr>
                                        <p:cTn id="67" dur="2500" fill="hold"/>
                                        <p:tgtEl>
                                          <p:spTgt spid="9244"/>
                                        </p:tgtEl>
                                        <p:attrNameLst>
                                          <p:attrName>r</p:attrName>
                                        </p:attrNameLst>
                                      </p:cBhvr>
                                    </p:animRot>
                                  </p:childTnLst>
                                </p:cTn>
                              </p:par>
                              <p:par>
                                <p:cTn id="68" presetID="0" presetClass="path" presetSubtype="0" accel="50000" decel="50000" fill="hold" nodeType="withEffect">
                                  <p:stCondLst>
                                    <p:cond delay="500"/>
                                  </p:stCondLst>
                                  <p:childTnLst>
                                    <p:animMotion origin="layout" path="M -3.61111E-6 7.40741E-7 C 0.00695 -0.00093 0.03247 -0.00347 0.0415 -0.00602 C 0.05052 -0.00857 0.04983 -0.00602 0.054 -0.01528 C 0.05816 -0.02454 0.06407 -0.05162 0.06667 -0.06111 " pathEditMode="relative" rAng="0" ptsTypes="aaaa">
                                      <p:cBhvr>
                                        <p:cTn id="69" dur="3000" fill="hold"/>
                                        <p:tgtEl>
                                          <p:spTgt spid="9261"/>
                                        </p:tgtEl>
                                        <p:attrNameLst>
                                          <p:attrName>ppt_x</p:attrName>
                                          <p:attrName>ppt_y</p:attrName>
                                        </p:attrNameLst>
                                      </p:cBhvr>
                                      <p:rCtr x="33" y="-31"/>
                                    </p:animMotion>
                                  </p:childTnLst>
                                </p:cTn>
                              </p:par>
                              <p:par>
                                <p:cTn id="70" presetID="10" presetClass="entr" presetSubtype="0" fill="hold" grpId="0" nodeType="withEffect">
                                  <p:stCondLst>
                                    <p:cond delay="2000"/>
                                  </p:stCondLst>
                                  <p:childTnLst>
                                    <p:set>
                                      <p:cBhvr>
                                        <p:cTn id="71" dur="1" fill="hold">
                                          <p:stCondLst>
                                            <p:cond delay="0"/>
                                          </p:stCondLst>
                                        </p:cTn>
                                        <p:tgtEl>
                                          <p:spTgt spid="9386"/>
                                        </p:tgtEl>
                                        <p:attrNameLst>
                                          <p:attrName>style.visibility</p:attrName>
                                        </p:attrNameLst>
                                      </p:cBhvr>
                                      <p:to>
                                        <p:strVal val="visible"/>
                                      </p:to>
                                    </p:set>
                                    <p:animEffect transition="in" filter="fade">
                                      <p:cBhvr>
                                        <p:cTn id="72" dur="2000"/>
                                        <p:tgtEl>
                                          <p:spTgt spid="9386"/>
                                        </p:tgtEl>
                                      </p:cBhvr>
                                    </p:animEffect>
                                  </p:childTnLst>
                                </p:cTn>
                              </p:par>
                              <p:par>
                                <p:cTn id="73" presetID="10" presetClass="entr" presetSubtype="0" fill="hold" grpId="0" nodeType="withEffect">
                                  <p:stCondLst>
                                    <p:cond delay="2000"/>
                                  </p:stCondLst>
                                  <p:childTnLst>
                                    <p:set>
                                      <p:cBhvr>
                                        <p:cTn id="74" dur="1" fill="hold">
                                          <p:stCondLst>
                                            <p:cond delay="0"/>
                                          </p:stCondLst>
                                        </p:cTn>
                                        <p:tgtEl>
                                          <p:spTgt spid="9388"/>
                                        </p:tgtEl>
                                        <p:attrNameLst>
                                          <p:attrName>style.visibility</p:attrName>
                                        </p:attrNameLst>
                                      </p:cBhvr>
                                      <p:to>
                                        <p:strVal val="visible"/>
                                      </p:to>
                                    </p:set>
                                    <p:animEffect transition="in" filter="fade">
                                      <p:cBhvr>
                                        <p:cTn id="75" dur="2000"/>
                                        <p:tgtEl>
                                          <p:spTgt spid="9388"/>
                                        </p:tgtEl>
                                      </p:cBhvr>
                                    </p:animEffect>
                                  </p:childTnLst>
                                </p:cTn>
                              </p:par>
                              <p:par>
                                <p:cTn id="76" presetID="10" presetClass="entr" presetSubtype="0" fill="hold" grpId="0" nodeType="withEffect">
                                  <p:stCondLst>
                                    <p:cond delay="2000"/>
                                  </p:stCondLst>
                                  <p:childTnLst>
                                    <p:set>
                                      <p:cBhvr>
                                        <p:cTn id="77" dur="1" fill="hold">
                                          <p:stCondLst>
                                            <p:cond delay="0"/>
                                          </p:stCondLst>
                                        </p:cTn>
                                        <p:tgtEl>
                                          <p:spTgt spid="9387"/>
                                        </p:tgtEl>
                                        <p:attrNameLst>
                                          <p:attrName>style.visibility</p:attrName>
                                        </p:attrNameLst>
                                      </p:cBhvr>
                                      <p:to>
                                        <p:strVal val="visible"/>
                                      </p:to>
                                    </p:set>
                                    <p:animEffect transition="in" filter="fade">
                                      <p:cBhvr>
                                        <p:cTn id="78" dur="2000"/>
                                        <p:tgtEl>
                                          <p:spTgt spid="9387"/>
                                        </p:tgtEl>
                                      </p:cBhvr>
                                    </p:animEffect>
                                  </p:childTnLst>
                                </p:cTn>
                              </p:par>
                              <p:par>
                                <p:cTn id="79" presetID="10" presetClass="entr" presetSubtype="0" fill="hold" grpId="0" nodeType="withEffect">
                                  <p:stCondLst>
                                    <p:cond delay="2000"/>
                                  </p:stCondLst>
                                  <p:childTnLst>
                                    <p:set>
                                      <p:cBhvr>
                                        <p:cTn id="80" dur="1" fill="hold">
                                          <p:stCondLst>
                                            <p:cond delay="0"/>
                                          </p:stCondLst>
                                        </p:cTn>
                                        <p:tgtEl>
                                          <p:spTgt spid="9389"/>
                                        </p:tgtEl>
                                        <p:attrNameLst>
                                          <p:attrName>style.visibility</p:attrName>
                                        </p:attrNameLst>
                                      </p:cBhvr>
                                      <p:to>
                                        <p:strVal val="visible"/>
                                      </p:to>
                                    </p:set>
                                    <p:animEffect transition="in" filter="fade">
                                      <p:cBhvr>
                                        <p:cTn id="81" dur="2000"/>
                                        <p:tgtEl>
                                          <p:spTgt spid="9389"/>
                                        </p:tgtEl>
                                      </p:cBhvr>
                                    </p:animEffect>
                                  </p:childTnLst>
                                </p:cTn>
                              </p:par>
                              <p:par>
                                <p:cTn id="82" presetID="10" presetClass="entr" presetSubtype="0" fill="hold" grpId="0" nodeType="withEffect">
                                  <p:stCondLst>
                                    <p:cond delay="2000"/>
                                  </p:stCondLst>
                                  <p:childTnLst>
                                    <p:set>
                                      <p:cBhvr>
                                        <p:cTn id="83" dur="1" fill="hold">
                                          <p:stCondLst>
                                            <p:cond delay="0"/>
                                          </p:stCondLst>
                                        </p:cTn>
                                        <p:tgtEl>
                                          <p:spTgt spid="9390"/>
                                        </p:tgtEl>
                                        <p:attrNameLst>
                                          <p:attrName>style.visibility</p:attrName>
                                        </p:attrNameLst>
                                      </p:cBhvr>
                                      <p:to>
                                        <p:strVal val="visible"/>
                                      </p:to>
                                    </p:set>
                                    <p:animEffect transition="in" filter="fade">
                                      <p:cBhvr>
                                        <p:cTn id="84" dur="2000"/>
                                        <p:tgtEl>
                                          <p:spTgt spid="9390"/>
                                        </p:tgtEl>
                                      </p:cBhvr>
                                    </p:animEffect>
                                  </p:childTnLst>
                                </p:cTn>
                              </p:par>
                              <p:par>
                                <p:cTn id="85" presetID="0" presetClass="path" presetSubtype="0" accel="50000" decel="50000" fill="hold" nodeType="withEffect">
                                  <p:stCondLst>
                                    <p:cond delay="1500"/>
                                  </p:stCondLst>
                                  <p:childTnLst>
                                    <p:animMotion origin="layout" path="M -2.5E-6 -7.40741E-7 C -0.0118 0.04907 -0.02118 0.09745 -0.02361 0.13333 C -0.02604 0.16921 -0.01649 0.19861 -0.01475 0.21574 " pathEditMode="relative" rAng="0" ptsTypes="aaa">
                                      <p:cBhvr>
                                        <p:cTn id="86" dur="3000" fill="hold"/>
                                        <p:tgtEl>
                                          <p:spTgt spid="9344"/>
                                        </p:tgtEl>
                                        <p:attrNameLst>
                                          <p:attrName>ppt_x</p:attrName>
                                          <p:attrName>ppt_y</p:attrName>
                                        </p:attrNameLst>
                                      </p:cBhvr>
                                      <p:rCtr x="-13" y="108"/>
                                    </p:animMotion>
                                  </p:childTnLst>
                                </p:cTn>
                              </p:par>
                              <p:par>
                                <p:cTn id="87" presetID="0" presetClass="path" presetSubtype="0" accel="50000" decel="50000" fill="hold" nodeType="withEffect">
                                  <p:stCondLst>
                                    <p:cond delay="1500"/>
                                  </p:stCondLst>
                                  <p:childTnLst>
                                    <p:animMotion origin="layout" path="M -3.33333E-6 -4.81481E-6 L -0.075 0.22269 " pathEditMode="relative" ptsTypes="AA">
                                      <p:cBhvr>
                                        <p:cTn id="88" dur="3000" fill="hold"/>
                                        <p:tgtEl>
                                          <p:spTgt spid="9343"/>
                                        </p:tgtEl>
                                        <p:attrNameLst>
                                          <p:attrName>ppt_x</p:attrName>
                                          <p:attrName>ppt_y</p:attrName>
                                        </p:attrNameLst>
                                      </p:cBhvr>
                                    </p:animMotion>
                                  </p:childTnLst>
                                </p:cTn>
                              </p:par>
                              <p:par>
                                <p:cTn id="89" presetID="0" presetClass="path" presetSubtype="0" accel="50000" decel="50000" fill="hold" nodeType="withEffect">
                                  <p:stCondLst>
                                    <p:cond delay="1500"/>
                                  </p:stCondLst>
                                  <p:childTnLst>
                                    <p:animMotion origin="layout" path="M 8.33333E-7 -4.07407E-6 C -0.01441 0.04167 -0.03073 0.08565 -0.04167 0.10926 C -0.0526 0.13287 -0.06094 0.13496 -0.06615 0.14167 " pathEditMode="relative" rAng="0" ptsTypes="aaa">
                                      <p:cBhvr>
                                        <p:cTn id="90" dur="3000" fill="hold"/>
                                        <p:tgtEl>
                                          <p:spTgt spid="9241"/>
                                        </p:tgtEl>
                                        <p:attrNameLst>
                                          <p:attrName>ppt_x</p:attrName>
                                          <p:attrName>ppt_y</p:attrName>
                                        </p:attrNameLst>
                                      </p:cBhvr>
                                      <p:rCtr x="-33" y="71"/>
                                    </p:animMotion>
                                  </p:childTnLst>
                                </p:cTn>
                              </p:par>
                              <p:par>
                                <p:cTn id="91" presetID="8" presetClass="emph" presetSubtype="0" fill="hold" nodeType="withEffect">
                                  <p:stCondLst>
                                    <p:cond delay="1500"/>
                                  </p:stCondLst>
                                  <p:childTnLst>
                                    <p:animRot by="-1800000">
                                      <p:cBhvr>
                                        <p:cTn id="92" dur="3000" fill="hold"/>
                                        <p:tgtEl>
                                          <p:spTgt spid="9344"/>
                                        </p:tgtEl>
                                        <p:attrNameLst>
                                          <p:attrName>r</p:attrName>
                                        </p:attrNameLst>
                                      </p:cBhvr>
                                    </p:animRot>
                                  </p:childTnLst>
                                </p:cTn>
                              </p:par>
                              <p:par>
                                <p:cTn id="93" presetID="0" presetClass="path" presetSubtype="0" accel="50000" decel="50000" fill="hold" nodeType="withEffect">
                                  <p:stCondLst>
                                    <p:cond delay="1500"/>
                                  </p:stCondLst>
                                  <p:childTnLst>
                                    <p:animMotion origin="layout" path="M 8.33333E-7 -1.11111E-6 L -0.01667 0.24491 " pathEditMode="relative" rAng="0" ptsTypes="AA">
                                      <p:cBhvr>
                                        <p:cTn id="94" dur="3000" fill="hold"/>
                                        <p:tgtEl>
                                          <p:spTgt spid="9263"/>
                                        </p:tgtEl>
                                        <p:attrNameLst>
                                          <p:attrName>ppt_x</p:attrName>
                                          <p:attrName>ppt_y</p:attrName>
                                        </p:attrNameLst>
                                      </p:cBhvr>
                                      <p:rCtr x="-8" y="122"/>
                                    </p:animMotion>
                                  </p:childTnLst>
                                </p:cTn>
                              </p:par>
                              <p:par>
                                <p:cTn id="95" presetID="0" presetClass="path" presetSubtype="0" accel="50000" decel="50000" fill="hold" nodeType="withEffect">
                                  <p:stCondLst>
                                    <p:cond delay="1500"/>
                                  </p:stCondLst>
                                  <p:childTnLst>
                                    <p:animMotion origin="layout" path="M 1.11111E-6 3.7037E-6 L -0.07708 0.11342 " pathEditMode="relative" rAng="0" ptsTypes="AA">
                                      <p:cBhvr>
                                        <p:cTn id="96" dur="3000" fill="hold"/>
                                        <p:tgtEl>
                                          <p:spTgt spid="9352"/>
                                        </p:tgtEl>
                                        <p:attrNameLst>
                                          <p:attrName>ppt_x</p:attrName>
                                          <p:attrName>ppt_y</p:attrName>
                                        </p:attrNameLst>
                                      </p:cBhvr>
                                      <p:rCtr x="-39" y="57"/>
                                    </p:animMotion>
                                  </p:childTnLst>
                                </p:cTn>
                              </p:par>
                              <p:par>
                                <p:cTn id="97" presetID="8" presetClass="emph" presetSubtype="0" fill="hold" nodeType="withEffect">
                                  <p:stCondLst>
                                    <p:cond delay="1500"/>
                                  </p:stCondLst>
                                  <p:childTnLst>
                                    <p:animRot by="900000">
                                      <p:cBhvr>
                                        <p:cTn id="98" dur="3000" fill="hold"/>
                                        <p:tgtEl>
                                          <p:spTgt spid="9241"/>
                                        </p:tgtEl>
                                        <p:attrNameLst>
                                          <p:attrName>r</p:attrName>
                                        </p:attrNameLst>
                                      </p:cBhvr>
                                    </p:animRot>
                                  </p:childTnLst>
                                </p:cTn>
                              </p:par>
                              <p:par>
                                <p:cTn id="99" presetID="8" presetClass="emph" presetSubtype="0" fill="hold" nodeType="withEffect">
                                  <p:stCondLst>
                                    <p:cond delay="1500"/>
                                  </p:stCondLst>
                                  <p:childTnLst>
                                    <p:animRot by="900000">
                                      <p:cBhvr>
                                        <p:cTn id="100" dur="3000" fill="hold"/>
                                        <p:tgtEl>
                                          <p:spTgt spid="9352"/>
                                        </p:tgtEl>
                                        <p:attrNameLst>
                                          <p:attrName>r</p:attrName>
                                        </p:attrNameLst>
                                      </p:cBhvr>
                                    </p:animRot>
                                  </p:childTnLst>
                                </p:cTn>
                              </p:par>
                              <p:par>
                                <p:cTn id="101" presetID="8" presetClass="emph" presetSubtype="0" fill="hold" nodeType="withEffect">
                                  <p:stCondLst>
                                    <p:cond delay="1500"/>
                                  </p:stCondLst>
                                  <p:childTnLst>
                                    <p:animRot by="-900000">
                                      <p:cBhvr>
                                        <p:cTn id="102" dur="3000" fill="hold"/>
                                        <p:tgtEl>
                                          <p:spTgt spid="9263"/>
                                        </p:tgtEl>
                                        <p:attrNameLst>
                                          <p:attrName>r</p:attrName>
                                        </p:attrNameLst>
                                      </p:cBhvr>
                                    </p:animRot>
                                  </p:childTnLst>
                                </p:cTn>
                              </p:par>
                              <p:par>
                                <p:cTn id="103" presetID="10" presetClass="exit" presetSubtype="0" fill="hold" grpId="2" nodeType="withEffect">
                                  <p:stCondLst>
                                    <p:cond delay="1500"/>
                                  </p:stCondLst>
                                  <p:childTnLst>
                                    <p:animEffect transition="out" filter="fade">
                                      <p:cBhvr>
                                        <p:cTn id="104" dur="2000"/>
                                        <p:tgtEl>
                                          <p:spTgt spid="9383"/>
                                        </p:tgtEl>
                                      </p:cBhvr>
                                    </p:animEffect>
                                    <p:set>
                                      <p:cBhvr>
                                        <p:cTn id="105" dur="1" fill="hold">
                                          <p:stCondLst>
                                            <p:cond delay="1999"/>
                                          </p:stCondLst>
                                        </p:cTn>
                                        <p:tgtEl>
                                          <p:spTgt spid="9383"/>
                                        </p:tgtEl>
                                        <p:attrNameLst>
                                          <p:attrName>style.visibility</p:attrName>
                                        </p:attrNameLst>
                                      </p:cBhvr>
                                      <p:to>
                                        <p:strVal val="hidden"/>
                                      </p:to>
                                    </p:set>
                                  </p:childTnLst>
                                </p:cTn>
                              </p:par>
                              <p:par>
                                <p:cTn id="106" presetID="0" presetClass="path" presetSubtype="0" accel="50000" decel="50000" fill="hold" nodeType="withEffect">
                                  <p:stCondLst>
                                    <p:cond delay="4500"/>
                                  </p:stCondLst>
                                  <p:childTnLst>
                                    <p:animMotion origin="layout" path="M -0.07709 0.11343 L -0.08542 0.28056 " pathEditMode="relative" ptsTypes="AA">
                                      <p:cBhvr>
                                        <p:cTn id="107" dur="3000" fill="hold"/>
                                        <p:tgtEl>
                                          <p:spTgt spid="9352"/>
                                        </p:tgtEl>
                                        <p:attrNameLst>
                                          <p:attrName>ppt_x</p:attrName>
                                          <p:attrName>ppt_y</p:attrName>
                                        </p:attrNameLst>
                                      </p:cBhvr>
                                    </p:animMotion>
                                  </p:childTnLst>
                                </p:cTn>
                              </p:par>
                              <p:par>
                                <p:cTn id="108" presetID="8" presetClass="emph" presetSubtype="0" fill="hold" nodeType="withEffect">
                                  <p:stCondLst>
                                    <p:cond delay="4500"/>
                                  </p:stCondLst>
                                  <p:childTnLst>
                                    <p:animRot by="-2700000">
                                      <p:cBhvr>
                                        <p:cTn id="109" dur="2000" fill="hold"/>
                                        <p:tgtEl>
                                          <p:spTgt spid="9352"/>
                                        </p:tgtEl>
                                        <p:attrNameLst>
                                          <p:attrName>r</p:attrName>
                                        </p:attrNameLst>
                                      </p:cBhvr>
                                    </p:animRot>
                                  </p:childTnLst>
                                </p:cTn>
                              </p:par>
                              <p:par>
                                <p:cTn id="110" presetID="0" presetClass="path" presetSubtype="0" accel="50000" decel="50000" fill="hold" nodeType="withEffect">
                                  <p:stCondLst>
                                    <p:cond delay="4500"/>
                                  </p:stCondLst>
                                  <p:childTnLst>
                                    <p:animMotion origin="layout" path="M -0.06615 0.14167 L -0.09115 0.28635 " pathEditMode="relative" ptsTypes="AA">
                                      <p:cBhvr>
                                        <p:cTn id="111" dur="3000" fill="hold"/>
                                        <p:tgtEl>
                                          <p:spTgt spid="9241"/>
                                        </p:tgtEl>
                                        <p:attrNameLst>
                                          <p:attrName>ppt_x</p:attrName>
                                          <p:attrName>ppt_y</p:attrName>
                                        </p:attrNameLst>
                                      </p:cBhvr>
                                    </p:animMotion>
                                  </p:childTnLst>
                                </p:cTn>
                              </p:par>
                              <p:par>
                                <p:cTn id="112" presetID="8" presetClass="emph" presetSubtype="0" fill="hold" nodeType="withEffect">
                                  <p:stCondLst>
                                    <p:cond delay="4500"/>
                                  </p:stCondLst>
                                  <p:childTnLst>
                                    <p:animRot by="-2700000">
                                      <p:cBhvr>
                                        <p:cTn id="113" dur="3000" fill="hold"/>
                                        <p:tgtEl>
                                          <p:spTgt spid="9241"/>
                                        </p:tgtEl>
                                        <p:attrNameLst>
                                          <p:attrName>r</p:attrName>
                                        </p:attrNameLst>
                                      </p:cBhvr>
                                    </p:animRot>
                                  </p:childTnLst>
                                </p:cTn>
                              </p:par>
                              <p:par>
                                <p:cTn id="114" presetID="10" presetClass="exit" presetSubtype="0" fill="hold" nodeType="withEffect">
                                  <p:stCondLst>
                                    <p:cond delay="5500"/>
                                  </p:stCondLst>
                                  <p:childTnLst>
                                    <p:animEffect transition="out" filter="fade">
                                      <p:cBhvr>
                                        <p:cTn id="115" dur="2000"/>
                                        <p:tgtEl>
                                          <p:spTgt spid="9352"/>
                                        </p:tgtEl>
                                      </p:cBhvr>
                                    </p:animEffect>
                                    <p:set>
                                      <p:cBhvr>
                                        <p:cTn id="116" dur="1" fill="hold">
                                          <p:stCondLst>
                                            <p:cond delay="1999"/>
                                          </p:stCondLst>
                                        </p:cTn>
                                        <p:tgtEl>
                                          <p:spTgt spid="9352"/>
                                        </p:tgtEl>
                                        <p:attrNameLst>
                                          <p:attrName>style.visibility</p:attrName>
                                        </p:attrNameLst>
                                      </p:cBhvr>
                                      <p:to>
                                        <p:strVal val="hidden"/>
                                      </p:to>
                                    </p:set>
                                  </p:childTnLst>
                                </p:cTn>
                              </p:par>
                              <p:par>
                                <p:cTn id="117" presetID="0" presetClass="path" presetSubtype="0" accel="50000" decel="50000" fill="hold" nodeType="withEffect">
                                  <p:stCondLst>
                                    <p:cond delay="4500"/>
                                  </p:stCondLst>
                                  <p:childTnLst>
                                    <p:animMotion origin="layout" path="M -0.01667 0.24491 L 8.33333E-7 0.27824 " pathEditMode="relative" rAng="0" ptsTypes="AA">
                                      <p:cBhvr>
                                        <p:cTn id="118" dur="2000" fill="hold"/>
                                        <p:tgtEl>
                                          <p:spTgt spid="9263"/>
                                        </p:tgtEl>
                                        <p:attrNameLst>
                                          <p:attrName>ppt_x</p:attrName>
                                          <p:attrName>ppt_y</p:attrName>
                                        </p:attrNameLst>
                                      </p:cBhvr>
                                      <p:rCtr x="8" y="17"/>
                                    </p:animMotion>
                                  </p:childTnLst>
                                </p:cTn>
                              </p:par>
                              <p:par>
                                <p:cTn id="119" presetID="8" presetClass="emph" presetSubtype="0" fill="hold" nodeType="withEffect">
                                  <p:stCondLst>
                                    <p:cond delay="4500"/>
                                  </p:stCondLst>
                                  <p:childTnLst>
                                    <p:animRot by="-3600000">
                                      <p:cBhvr>
                                        <p:cTn id="120" dur="2000" fill="hold"/>
                                        <p:tgtEl>
                                          <p:spTgt spid="9263"/>
                                        </p:tgtEl>
                                        <p:attrNameLst>
                                          <p:attrName>r</p:attrName>
                                        </p:attrNameLst>
                                      </p:cBhvr>
                                    </p:animRot>
                                  </p:childTnLst>
                                </p:cTn>
                              </p:par>
                              <p:par>
                                <p:cTn id="121" presetID="0" presetClass="path" presetSubtype="0" accel="50000" decel="50000" fill="hold" nodeType="withEffect">
                                  <p:stCondLst>
                                    <p:cond delay="4500"/>
                                  </p:stCondLst>
                                  <p:childTnLst>
                                    <p:animMotion origin="layout" path="M -0.01475 0.21574 L -0.01475 0.26042 " pathEditMode="relative" ptsTypes="AA">
                                      <p:cBhvr>
                                        <p:cTn id="122" dur="2000" fill="hold"/>
                                        <p:tgtEl>
                                          <p:spTgt spid="9344"/>
                                        </p:tgtEl>
                                        <p:attrNameLst>
                                          <p:attrName>ppt_x</p:attrName>
                                          <p:attrName>ppt_y</p:attrName>
                                        </p:attrNameLst>
                                      </p:cBhvr>
                                    </p:animMotion>
                                  </p:childTnLst>
                                </p:cTn>
                              </p:par>
                              <p:par>
                                <p:cTn id="123" presetID="0" presetClass="path" presetSubtype="0" accel="50000" decel="50000" fill="hold" nodeType="withEffect">
                                  <p:stCondLst>
                                    <p:cond delay="4500"/>
                                  </p:stCondLst>
                                  <p:childTnLst>
                                    <p:animMotion origin="layout" path="M -0.075 0.22268 C -0.08143 0.26597 -0.08768 0.30949 -0.08195 0.33194 C -0.07622 0.35439 -0.0467 0.35393 -0.04028 0.35787 " pathEditMode="relative" ptsTypes="aaA">
                                      <p:cBhvr>
                                        <p:cTn id="124" dur="2000" fill="hold"/>
                                        <p:tgtEl>
                                          <p:spTgt spid="9343"/>
                                        </p:tgtEl>
                                        <p:attrNameLst>
                                          <p:attrName>ppt_x</p:attrName>
                                          <p:attrName>ppt_y</p:attrName>
                                        </p:attrNameLst>
                                      </p:cBhvr>
                                    </p:animMotion>
                                  </p:childTnLst>
                                </p:cTn>
                              </p:par>
                              <p:par>
                                <p:cTn id="125" presetID="8" presetClass="emph" presetSubtype="0" fill="hold" nodeType="withEffect">
                                  <p:stCondLst>
                                    <p:cond delay="4500"/>
                                  </p:stCondLst>
                                  <p:childTnLst>
                                    <p:animRot by="-7200000">
                                      <p:cBhvr>
                                        <p:cTn id="126" dur="2000" fill="hold"/>
                                        <p:tgtEl>
                                          <p:spTgt spid="9343"/>
                                        </p:tgtEl>
                                        <p:attrNameLst>
                                          <p:attrName>r</p:attrName>
                                        </p:attrNameLst>
                                      </p:cBhvr>
                                    </p:animRot>
                                  </p:childTnLst>
                                </p:cTn>
                              </p:par>
                              <p:par>
                                <p:cTn id="127" presetID="9" presetClass="exit" presetSubtype="0" fill="hold" nodeType="withEffect">
                                  <p:stCondLst>
                                    <p:cond delay="6500"/>
                                  </p:stCondLst>
                                  <p:childTnLst>
                                    <p:animEffect transition="out" filter="dissolve">
                                      <p:cBhvr>
                                        <p:cTn id="128" dur="2000"/>
                                        <p:tgtEl>
                                          <p:spTgt spid="9263"/>
                                        </p:tgtEl>
                                      </p:cBhvr>
                                    </p:animEffect>
                                    <p:set>
                                      <p:cBhvr>
                                        <p:cTn id="129" dur="1" fill="hold">
                                          <p:stCondLst>
                                            <p:cond delay="1999"/>
                                          </p:stCondLst>
                                        </p:cTn>
                                        <p:tgtEl>
                                          <p:spTgt spid="9263"/>
                                        </p:tgtEl>
                                        <p:attrNameLst>
                                          <p:attrName>style.visibility</p:attrName>
                                        </p:attrNameLst>
                                      </p:cBhvr>
                                      <p:to>
                                        <p:strVal val="hidden"/>
                                      </p:to>
                                    </p:set>
                                  </p:childTnLst>
                                </p:cTn>
                              </p:par>
                              <p:par>
                                <p:cTn id="130" presetID="0" presetClass="path" presetSubtype="0" accel="50000" decel="50000" fill="hold" nodeType="withEffect">
                                  <p:stCondLst>
                                    <p:cond delay="6500"/>
                                  </p:stCondLst>
                                  <p:childTnLst>
                                    <p:animMotion origin="layout" path="M -2.5E-6 0.27825 L 0.01667 0.30047 " pathEditMode="relative" rAng="0" ptsTypes="AA">
                                      <p:cBhvr>
                                        <p:cTn id="131" dur="2000" fill="hold"/>
                                        <p:tgtEl>
                                          <p:spTgt spid="9263"/>
                                        </p:tgtEl>
                                        <p:attrNameLst>
                                          <p:attrName>ppt_x</p:attrName>
                                          <p:attrName>ppt_y</p:attrName>
                                        </p:attrNameLst>
                                      </p:cBhvr>
                                      <p:rCtr x="8" y="11"/>
                                    </p:animMotion>
                                  </p:childTnLst>
                                </p:cTn>
                              </p:par>
                              <p:par>
                                <p:cTn id="132" presetID="32" presetClass="emph" presetSubtype="0" repeatCount="3000" fill="hold" nodeType="withEffect">
                                  <p:stCondLst>
                                    <p:cond delay="4500"/>
                                  </p:stCondLst>
                                  <p:childTnLst>
                                    <p:animClr clrSpc="rgb" dir="cw">
                                      <p:cBhvr override="childStyle">
                                        <p:cTn id="133" dur="100" fill="hold"/>
                                        <p:tgtEl>
                                          <p:spTgt spid="9244"/>
                                        </p:tgtEl>
                                        <p:attrNameLst>
                                          <p:attrName>style.color</p:attrName>
                                        </p:attrNameLst>
                                      </p:cBhvr>
                                      <p:to>
                                        <a:schemeClr val="folHlink"/>
                                      </p:to>
                                    </p:animClr>
                                    <p:animClr clrSpc="rgb" dir="cw">
                                      <p:cBhvr>
                                        <p:cTn id="134" dur="100" fill="hold"/>
                                        <p:tgtEl>
                                          <p:spTgt spid="9244"/>
                                        </p:tgtEl>
                                        <p:attrNameLst>
                                          <p:attrName>fillcolor</p:attrName>
                                        </p:attrNameLst>
                                      </p:cBhvr>
                                      <p:to>
                                        <a:schemeClr val="folHlink"/>
                                      </p:to>
                                    </p:animClr>
                                    <p:set>
                                      <p:cBhvr>
                                        <p:cTn id="135" dur="100" fill="hold"/>
                                        <p:tgtEl>
                                          <p:spTgt spid="9244"/>
                                        </p:tgtEl>
                                        <p:attrNameLst>
                                          <p:attrName>fill.type</p:attrName>
                                        </p:attrNameLst>
                                      </p:cBhvr>
                                      <p:to>
                                        <p:strVal val="solid"/>
                                      </p:to>
                                    </p:set>
                                    <p:set>
                                      <p:cBhvr>
                                        <p:cTn id="136" dur="100" fill="hold"/>
                                        <p:tgtEl>
                                          <p:spTgt spid="9244"/>
                                        </p:tgtEl>
                                        <p:attrNameLst>
                                          <p:attrName>fill.on</p:attrName>
                                        </p:attrNameLst>
                                      </p:cBhvr>
                                      <p:to>
                                        <p:strVal val="true"/>
                                      </p:to>
                                    </p:set>
                                    <p:animRot by="120000">
                                      <p:cBhvr>
                                        <p:cTn id="137" dur="100" fill="hold">
                                          <p:stCondLst>
                                            <p:cond delay="0"/>
                                          </p:stCondLst>
                                        </p:cTn>
                                        <p:tgtEl>
                                          <p:spTgt spid="9244"/>
                                        </p:tgtEl>
                                        <p:attrNameLst>
                                          <p:attrName>r</p:attrName>
                                        </p:attrNameLst>
                                      </p:cBhvr>
                                    </p:animRot>
                                    <p:animRot by="-240000">
                                      <p:cBhvr>
                                        <p:cTn id="138" dur="200" fill="hold">
                                          <p:stCondLst>
                                            <p:cond delay="200"/>
                                          </p:stCondLst>
                                        </p:cTn>
                                        <p:tgtEl>
                                          <p:spTgt spid="9244"/>
                                        </p:tgtEl>
                                        <p:attrNameLst>
                                          <p:attrName>r</p:attrName>
                                        </p:attrNameLst>
                                      </p:cBhvr>
                                    </p:animRot>
                                    <p:animRot by="240000">
                                      <p:cBhvr>
                                        <p:cTn id="139" dur="200" fill="hold">
                                          <p:stCondLst>
                                            <p:cond delay="400"/>
                                          </p:stCondLst>
                                        </p:cTn>
                                        <p:tgtEl>
                                          <p:spTgt spid="9244"/>
                                        </p:tgtEl>
                                        <p:attrNameLst>
                                          <p:attrName>r</p:attrName>
                                        </p:attrNameLst>
                                      </p:cBhvr>
                                    </p:animRot>
                                    <p:animRot by="-240000">
                                      <p:cBhvr>
                                        <p:cTn id="140" dur="200" fill="hold">
                                          <p:stCondLst>
                                            <p:cond delay="600"/>
                                          </p:stCondLst>
                                        </p:cTn>
                                        <p:tgtEl>
                                          <p:spTgt spid="9244"/>
                                        </p:tgtEl>
                                        <p:attrNameLst>
                                          <p:attrName>r</p:attrName>
                                        </p:attrNameLst>
                                      </p:cBhvr>
                                    </p:animRot>
                                    <p:animRot by="120000">
                                      <p:cBhvr>
                                        <p:cTn id="141" dur="200" fill="hold">
                                          <p:stCondLst>
                                            <p:cond delay="800"/>
                                          </p:stCondLst>
                                        </p:cTn>
                                        <p:tgtEl>
                                          <p:spTgt spid="9244"/>
                                        </p:tgtEl>
                                        <p:attrNameLst>
                                          <p:attrName>r</p:attrName>
                                        </p:attrNameLst>
                                      </p:cBhvr>
                                    </p:animRot>
                                  </p:childTnLst>
                                </p:cTn>
                              </p:par>
                              <p:par>
                                <p:cTn id="142" presetID="32" presetClass="emph" presetSubtype="0" repeatCount="3000" fill="hold" nodeType="withEffect">
                                  <p:stCondLst>
                                    <p:cond delay="4500"/>
                                  </p:stCondLst>
                                  <p:childTnLst>
                                    <p:animClr clrSpc="rgb" dir="cw">
                                      <p:cBhvr override="childStyle">
                                        <p:cTn id="143" dur="100" fill="hold"/>
                                        <p:tgtEl>
                                          <p:spTgt spid="9262"/>
                                        </p:tgtEl>
                                        <p:attrNameLst>
                                          <p:attrName>style.color</p:attrName>
                                        </p:attrNameLst>
                                      </p:cBhvr>
                                      <p:to>
                                        <a:schemeClr val="folHlink"/>
                                      </p:to>
                                    </p:animClr>
                                    <p:animClr clrSpc="rgb" dir="cw">
                                      <p:cBhvr>
                                        <p:cTn id="144" dur="100" fill="hold"/>
                                        <p:tgtEl>
                                          <p:spTgt spid="9262"/>
                                        </p:tgtEl>
                                        <p:attrNameLst>
                                          <p:attrName>fillcolor</p:attrName>
                                        </p:attrNameLst>
                                      </p:cBhvr>
                                      <p:to>
                                        <a:schemeClr val="folHlink"/>
                                      </p:to>
                                    </p:animClr>
                                    <p:set>
                                      <p:cBhvr>
                                        <p:cTn id="145" dur="100" fill="hold"/>
                                        <p:tgtEl>
                                          <p:spTgt spid="9262"/>
                                        </p:tgtEl>
                                        <p:attrNameLst>
                                          <p:attrName>fill.type</p:attrName>
                                        </p:attrNameLst>
                                      </p:cBhvr>
                                      <p:to>
                                        <p:strVal val="solid"/>
                                      </p:to>
                                    </p:set>
                                    <p:set>
                                      <p:cBhvr>
                                        <p:cTn id="146" dur="100" fill="hold"/>
                                        <p:tgtEl>
                                          <p:spTgt spid="9262"/>
                                        </p:tgtEl>
                                        <p:attrNameLst>
                                          <p:attrName>fill.on</p:attrName>
                                        </p:attrNameLst>
                                      </p:cBhvr>
                                      <p:to>
                                        <p:strVal val="true"/>
                                      </p:to>
                                    </p:set>
                                    <p:animRot by="120000">
                                      <p:cBhvr>
                                        <p:cTn id="147" dur="100" fill="hold">
                                          <p:stCondLst>
                                            <p:cond delay="0"/>
                                          </p:stCondLst>
                                        </p:cTn>
                                        <p:tgtEl>
                                          <p:spTgt spid="9262"/>
                                        </p:tgtEl>
                                        <p:attrNameLst>
                                          <p:attrName>r</p:attrName>
                                        </p:attrNameLst>
                                      </p:cBhvr>
                                    </p:animRot>
                                    <p:animRot by="-240000">
                                      <p:cBhvr>
                                        <p:cTn id="148" dur="200" fill="hold">
                                          <p:stCondLst>
                                            <p:cond delay="200"/>
                                          </p:stCondLst>
                                        </p:cTn>
                                        <p:tgtEl>
                                          <p:spTgt spid="9262"/>
                                        </p:tgtEl>
                                        <p:attrNameLst>
                                          <p:attrName>r</p:attrName>
                                        </p:attrNameLst>
                                      </p:cBhvr>
                                    </p:animRot>
                                    <p:animRot by="240000">
                                      <p:cBhvr>
                                        <p:cTn id="149" dur="200" fill="hold">
                                          <p:stCondLst>
                                            <p:cond delay="400"/>
                                          </p:stCondLst>
                                        </p:cTn>
                                        <p:tgtEl>
                                          <p:spTgt spid="9262"/>
                                        </p:tgtEl>
                                        <p:attrNameLst>
                                          <p:attrName>r</p:attrName>
                                        </p:attrNameLst>
                                      </p:cBhvr>
                                    </p:animRot>
                                    <p:animRot by="-240000">
                                      <p:cBhvr>
                                        <p:cTn id="150" dur="200" fill="hold">
                                          <p:stCondLst>
                                            <p:cond delay="600"/>
                                          </p:stCondLst>
                                        </p:cTn>
                                        <p:tgtEl>
                                          <p:spTgt spid="9262"/>
                                        </p:tgtEl>
                                        <p:attrNameLst>
                                          <p:attrName>r</p:attrName>
                                        </p:attrNameLst>
                                      </p:cBhvr>
                                    </p:animRot>
                                    <p:animRot by="120000">
                                      <p:cBhvr>
                                        <p:cTn id="151" dur="200" fill="hold">
                                          <p:stCondLst>
                                            <p:cond delay="800"/>
                                          </p:stCondLst>
                                        </p:cTn>
                                        <p:tgtEl>
                                          <p:spTgt spid="9262"/>
                                        </p:tgtEl>
                                        <p:attrNameLst>
                                          <p:attrName>r</p:attrName>
                                        </p:attrNameLst>
                                      </p:cBhvr>
                                    </p:animRot>
                                  </p:childTnLst>
                                </p:cTn>
                              </p:par>
                              <p:par>
                                <p:cTn id="152" presetID="32" presetClass="emph" presetSubtype="0" repeatCount="3000" fill="hold" nodeType="withEffect">
                                  <p:stCondLst>
                                    <p:cond delay="4500"/>
                                  </p:stCondLst>
                                  <p:childTnLst>
                                    <p:animClr clrSpc="rgb" dir="cw">
                                      <p:cBhvr override="childStyle">
                                        <p:cTn id="153" dur="100" fill="hold"/>
                                        <p:tgtEl>
                                          <p:spTgt spid="9253"/>
                                        </p:tgtEl>
                                        <p:attrNameLst>
                                          <p:attrName>style.color</p:attrName>
                                        </p:attrNameLst>
                                      </p:cBhvr>
                                      <p:to>
                                        <a:schemeClr val="folHlink"/>
                                      </p:to>
                                    </p:animClr>
                                    <p:animClr clrSpc="rgb" dir="cw">
                                      <p:cBhvr>
                                        <p:cTn id="154" dur="100" fill="hold"/>
                                        <p:tgtEl>
                                          <p:spTgt spid="9253"/>
                                        </p:tgtEl>
                                        <p:attrNameLst>
                                          <p:attrName>fillcolor</p:attrName>
                                        </p:attrNameLst>
                                      </p:cBhvr>
                                      <p:to>
                                        <a:schemeClr val="folHlink"/>
                                      </p:to>
                                    </p:animClr>
                                    <p:set>
                                      <p:cBhvr>
                                        <p:cTn id="155" dur="100" fill="hold"/>
                                        <p:tgtEl>
                                          <p:spTgt spid="9253"/>
                                        </p:tgtEl>
                                        <p:attrNameLst>
                                          <p:attrName>fill.type</p:attrName>
                                        </p:attrNameLst>
                                      </p:cBhvr>
                                      <p:to>
                                        <p:strVal val="solid"/>
                                      </p:to>
                                    </p:set>
                                    <p:set>
                                      <p:cBhvr>
                                        <p:cTn id="156" dur="100" fill="hold"/>
                                        <p:tgtEl>
                                          <p:spTgt spid="9253"/>
                                        </p:tgtEl>
                                        <p:attrNameLst>
                                          <p:attrName>fill.on</p:attrName>
                                        </p:attrNameLst>
                                      </p:cBhvr>
                                      <p:to>
                                        <p:strVal val="true"/>
                                      </p:to>
                                    </p:set>
                                    <p:animRot by="120000">
                                      <p:cBhvr>
                                        <p:cTn id="157" dur="100" fill="hold">
                                          <p:stCondLst>
                                            <p:cond delay="0"/>
                                          </p:stCondLst>
                                        </p:cTn>
                                        <p:tgtEl>
                                          <p:spTgt spid="9253"/>
                                        </p:tgtEl>
                                        <p:attrNameLst>
                                          <p:attrName>r</p:attrName>
                                        </p:attrNameLst>
                                      </p:cBhvr>
                                    </p:animRot>
                                    <p:animRot by="-240000">
                                      <p:cBhvr>
                                        <p:cTn id="158" dur="200" fill="hold">
                                          <p:stCondLst>
                                            <p:cond delay="200"/>
                                          </p:stCondLst>
                                        </p:cTn>
                                        <p:tgtEl>
                                          <p:spTgt spid="9253"/>
                                        </p:tgtEl>
                                        <p:attrNameLst>
                                          <p:attrName>r</p:attrName>
                                        </p:attrNameLst>
                                      </p:cBhvr>
                                    </p:animRot>
                                    <p:animRot by="240000">
                                      <p:cBhvr>
                                        <p:cTn id="159" dur="200" fill="hold">
                                          <p:stCondLst>
                                            <p:cond delay="400"/>
                                          </p:stCondLst>
                                        </p:cTn>
                                        <p:tgtEl>
                                          <p:spTgt spid="9253"/>
                                        </p:tgtEl>
                                        <p:attrNameLst>
                                          <p:attrName>r</p:attrName>
                                        </p:attrNameLst>
                                      </p:cBhvr>
                                    </p:animRot>
                                    <p:animRot by="-240000">
                                      <p:cBhvr>
                                        <p:cTn id="160" dur="200" fill="hold">
                                          <p:stCondLst>
                                            <p:cond delay="600"/>
                                          </p:stCondLst>
                                        </p:cTn>
                                        <p:tgtEl>
                                          <p:spTgt spid="9253"/>
                                        </p:tgtEl>
                                        <p:attrNameLst>
                                          <p:attrName>r</p:attrName>
                                        </p:attrNameLst>
                                      </p:cBhvr>
                                    </p:animRot>
                                    <p:animRot by="120000">
                                      <p:cBhvr>
                                        <p:cTn id="161" dur="200" fill="hold">
                                          <p:stCondLst>
                                            <p:cond delay="800"/>
                                          </p:stCondLst>
                                        </p:cTn>
                                        <p:tgtEl>
                                          <p:spTgt spid="9253"/>
                                        </p:tgtEl>
                                        <p:attrNameLst>
                                          <p:attrName>r</p:attrName>
                                        </p:attrNameLst>
                                      </p:cBhvr>
                                    </p:animRot>
                                  </p:childTnLst>
                                </p:cTn>
                              </p:par>
                              <p:par>
                                <p:cTn id="162" presetID="32" presetClass="emph" presetSubtype="0" repeatCount="3000" fill="hold" nodeType="withEffect">
                                  <p:stCondLst>
                                    <p:cond delay="4500"/>
                                  </p:stCondLst>
                                  <p:childTnLst>
                                    <p:animClr clrSpc="rgb" dir="cw">
                                      <p:cBhvr override="childStyle">
                                        <p:cTn id="163" dur="100" fill="hold"/>
                                        <p:tgtEl>
                                          <p:spTgt spid="9340"/>
                                        </p:tgtEl>
                                        <p:attrNameLst>
                                          <p:attrName>style.color</p:attrName>
                                        </p:attrNameLst>
                                      </p:cBhvr>
                                      <p:to>
                                        <a:schemeClr val="folHlink"/>
                                      </p:to>
                                    </p:animClr>
                                    <p:animClr clrSpc="rgb" dir="cw">
                                      <p:cBhvr>
                                        <p:cTn id="164" dur="100" fill="hold"/>
                                        <p:tgtEl>
                                          <p:spTgt spid="9340"/>
                                        </p:tgtEl>
                                        <p:attrNameLst>
                                          <p:attrName>fillcolor</p:attrName>
                                        </p:attrNameLst>
                                      </p:cBhvr>
                                      <p:to>
                                        <a:schemeClr val="folHlink"/>
                                      </p:to>
                                    </p:animClr>
                                    <p:set>
                                      <p:cBhvr>
                                        <p:cTn id="165" dur="100" fill="hold"/>
                                        <p:tgtEl>
                                          <p:spTgt spid="9340"/>
                                        </p:tgtEl>
                                        <p:attrNameLst>
                                          <p:attrName>fill.type</p:attrName>
                                        </p:attrNameLst>
                                      </p:cBhvr>
                                      <p:to>
                                        <p:strVal val="solid"/>
                                      </p:to>
                                    </p:set>
                                    <p:set>
                                      <p:cBhvr>
                                        <p:cTn id="166" dur="100" fill="hold"/>
                                        <p:tgtEl>
                                          <p:spTgt spid="9340"/>
                                        </p:tgtEl>
                                        <p:attrNameLst>
                                          <p:attrName>fill.on</p:attrName>
                                        </p:attrNameLst>
                                      </p:cBhvr>
                                      <p:to>
                                        <p:strVal val="true"/>
                                      </p:to>
                                    </p:set>
                                    <p:animRot by="120000">
                                      <p:cBhvr>
                                        <p:cTn id="167" dur="100" fill="hold">
                                          <p:stCondLst>
                                            <p:cond delay="0"/>
                                          </p:stCondLst>
                                        </p:cTn>
                                        <p:tgtEl>
                                          <p:spTgt spid="9340"/>
                                        </p:tgtEl>
                                        <p:attrNameLst>
                                          <p:attrName>r</p:attrName>
                                        </p:attrNameLst>
                                      </p:cBhvr>
                                    </p:animRot>
                                    <p:animRot by="-240000">
                                      <p:cBhvr>
                                        <p:cTn id="168" dur="200" fill="hold">
                                          <p:stCondLst>
                                            <p:cond delay="200"/>
                                          </p:stCondLst>
                                        </p:cTn>
                                        <p:tgtEl>
                                          <p:spTgt spid="9340"/>
                                        </p:tgtEl>
                                        <p:attrNameLst>
                                          <p:attrName>r</p:attrName>
                                        </p:attrNameLst>
                                      </p:cBhvr>
                                    </p:animRot>
                                    <p:animRot by="240000">
                                      <p:cBhvr>
                                        <p:cTn id="169" dur="200" fill="hold">
                                          <p:stCondLst>
                                            <p:cond delay="400"/>
                                          </p:stCondLst>
                                        </p:cTn>
                                        <p:tgtEl>
                                          <p:spTgt spid="9340"/>
                                        </p:tgtEl>
                                        <p:attrNameLst>
                                          <p:attrName>r</p:attrName>
                                        </p:attrNameLst>
                                      </p:cBhvr>
                                    </p:animRot>
                                    <p:animRot by="-240000">
                                      <p:cBhvr>
                                        <p:cTn id="170" dur="200" fill="hold">
                                          <p:stCondLst>
                                            <p:cond delay="600"/>
                                          </p:stCondLst>
                                        </p:cTn>
                                        <p:tgtEl>
                                          <p:spTgt spid="9340"/>
                                        </p:tgtEl>
                                        <p:attrNameLst>
                                          <p:attrName>r</p:attrName>
                                        </p:attrNameLst>
                                      </p:cBhvr>
                                    </p:animRot>
                                    <p:animRot by="120000">
                                      <p:cBhvr>
                                        <p:cTn id="171" dur="200" fill="hold">
                                          <p:stCondLst>
                                            <p:cond delay="800"/>
                                          </p:stCondLst>
                                        </p:cTn>
                                        <p:tgtEl>
                                          <p:spTgt spid="9340"/>
                                        </p:tgtEl>
                                        <p:attrNameLst>
                                          <p:attrName>r</p:attrName>
                                        </p:attrNameLst>
                                      </p:cBhvr>
                                    </p:animRot>
                                  </p:childTnLst>
                                </p:cTn>
                              </p:par>
                              <p:par>
                                <p:cTn id="172" presetID="32" presetClass="emph" presetSubtype="0" repeatCount="3000" fill="hold" nodeType="withEffect">
                                  <p:stCondLst>
                                    <p:cond delay="4500"/>
                                  </p:stCondLst>
                                  <p:childTnLst>
                                    <p:animClr clrSpc="rgb" dir="cw">
                                      <p:cBhvr override="childStyle">
                                        <p:cTn id="173" dur="100" fill="hold"/>
                                        <p:tgtEl>
                                          <p:spTgt spid="9351"/>
                                        </p:tgtEl>
                                        <p:attrNameLst>
                                          <p:attrName>style.color</p:attrName>
                                        </p:attrNameLst>
                                      </p:cBhvr>
                                      <p:to>
                                        <a:schemeClr val="folHlink"/>
                                      </p:to>
                                    </p:animClr>
                                    <p:animClr clrSpc="rgb" dir="cw">
                                      <p:cBhvr>
                                        <p:cTn id="174" dur="100" fill="hold"/>
                                        <p:tgtEl>
                                          <p:spTgt spid="9351"/>
                                        </p:tgtEl>
                                        <p:attrNameLst>
                                          <p:attrName>fillcolor</p:attrName>
                                        </p:attrNameLst>
                                      </p:cBhvr>
                                      <p:to>
                                        <a:schemeClr val="folHlink"/>
                                      </p:to>
                                    </p:animClr>
                                    <p:set>
                                      <p:cBhvr>
                                        <p:cTn id="175" dur="100" fill="hold"/>
                                        <p:tgtEl>
                                          <p:spTgt spid="9351"/>
                                        </p:tgtEl>
                                        <p:attrNameLst>
                                          <p:attrName>fill.type</p:attrName>
                                        </p:attrNameLst>
                                      </p:cBhvr>
                                      <p:to>
                                        <p:strVal val="solid"/>
                                      </p:to>
                                    </p:set>
                                    <p:set>
                                      <p:cBhvr>
                                        <p:cTn id="176" dur="100" fill="hold"/>
                                        <p:tgtEl>
                                          <p:spTgt spid="9351"/>
                                        </p:tgtEl>
                                        <p:attrNameLst>
                                          <p:attrName>fill.on</p:attrName>
                                        </p:attrNameLst>
                                      </p:cBhvr>
                                      <p:to>
                                        <p:strVal val="true"/>
                                      </p:to>
                                    </p:set>
                                    <p:animRot by="120000">
                                      <p:cBhvr>
                                        <p:cTn id="177" dur="100" fill="hold">
                                          <p:stCondLst>
                                            <p:cond delay="0"/>
                                          </p:stCondLst>
                                        </p:cTn>
                                        <p:tgtEl>
                                          <p:spTgt spid="9351"/>
                                        </p:tgtEl>
                                        <p:attrNameLst>
                                          <p:attrName>r</p:attrName>
                                        </p:attrNameLst>
                                      </p:cBhvr>
                                    </p:animRot>
                                    <p:animRot by="-240000">
                                      <p:cBhvr>
                                        <p:cTn id="178" dur="200" fill="hold">
                                          <p:stCondLst>
                                            <p:cond delay="200"/>
                                          </p:stCondLst>
                                        </p:cTn>
                                        <p:tgtEl>
                                          <p:spTgt spid="9351"/>
                                        </p:tgtEl>
                                        <p:attrNameLst>
                                          <p:attrName>r</p:attrName>
                                        </p:attrNameLst>
                                      </p:cBhvr>
                                    </p:animRot>
                                    <p:animRot by="240000">
                                      <p:cBhvr>
                                        <p:cTn id="179" dur="200" fill="hold">
                                          <p:stCondLst>
                                            <p:cond delay="400"/>
                                          </p:stCondLst>
                                        </p:cTn>
                                        <p:tgtEl>
                                          <p:spTgt spid="9351"/>
                                        </p:tgtEl>
                                        <p:attrNameLst>
                                          <p:attrName>r</p:attrName>
                                        </p:attrNameLst>
                                      </p:cBhvr>
                                    </p:animRot>
                                    <p:animRot by="-240000">
                                      <p:cBhvr>
                                        <p:cTn id="180" dur="200" fill="hold">
                                          <p:stCondLst>
                                            <p:cond delay="600"/>
                                          </p:stCondLst>
                                        </p:cTn>
                                        <p:tgtEl>
                                          <p:spTgt spid="9351"/>
                                        </p:tgtEl>
                                        <p:attrNameLst>
                                          <p:attrName>r</p:attrName>
                                        </p:attrNameLst>
                                      </p:cBhvr>
                                    </p:animRot>
                                    <p:animRot by="120000">
                                      <p:cBhvr>
                                        <p:cTn id="181" dur="200" fill="hold">
                                          <p:stCondLst>
                                            <p:cond delay="800"/>
                                          </p:stCondLst>
                                        </p:cTn>
                                        <p:tgtEl>
                                          <p:spTgt spid="9351"/>
                                        </p:tgtEl>
                                        <p:attrNameLst>
                                          <p:attrName>r</p:attrName>
                                        </p:attrNameLst>
                                      </p:cBhvr>
                                    </p:animRot>
                                  </p:childTnLst>
                                </p:cTn>
                              </p:par>
                              <p:par>
                                <p:cTn id="182" presetID="32" presetClass="emph" presetSubtype="0" repeatCount="3000" fill="hold" nodeType="withEffect">
                                  <p:stCondLst>
                                    <p:cond delay="4500"/>
                                  </p:stCondLst>
                                  <p:childTnLst>
                                    <p:animClr clrSpc="rgb" dir="cw">
                                      <p:cBhvr override="childStyle">
                                        <p:cTn id="183" dur="100" fill="hold"/>
                                        <p:tgtEl>
                                          <p:spTgt spid="9261"/>
                                        </p:tgtEl>
                                        <p:attrNameLst>
                                          <p:attrName>style.color</p:attrName>
                                        </p:attrNameLst>
                                      </p:cBhvr>
                                      <p:to>
                                        <a:schemeClr val="folHlink"/>
                                      </p:to>
                                    </p:animClr>
                                    <p:animClr clrSpc="rgb" dir="cw">
                                      <p:cBhvr>
                                        <p:cTn id="184" dur="100" fill="hold"/>
                                        <p:tgtEl>
                                          <p:spTgt spid="9261"/>
                                        </p:tgtEl>
                                        <p:attrNameLst>
                                          <p:attrName>fillcolor</p:attrName>
                                        </p:attrNameLst>
                                      </p:cBhvr>
                                      <p:to>
                                        <a:schemeClr val="folHlink"/>
                                      </p:to>
                                    </p:animClr>
                                    <p:set>
                                      <p:cBhvr>
                                        <p:cTn id="185" dur="100" fill="hold"/>
                                        <p:tgtEl>
                                          <p:spTgt spid="9261"/>
                                        </p:tgtEl>
                                        <p:attrNameLst>
                                          <p:attrName>fill.type</p:attrName>
                                        </p:attrNameLst>
                                      </p:cBhvr>
                                      <p:to>
                                        <p:strVal val="solid"/>
                                      </p:to>
                                    </p:set>
                                    <p:set>
                                      <p:cBhvr>
                                        <p:cTn id="186" dur="100" fill="hold"/>
                                        <p:tgtEl>
                                          <p:spTgt spid="9261"/>
                                        </p:tgtEl>
                                        <p:attrNameLst>
                                          <p:attrName>fill.on</p:attrName>
                                        </p:attrNameLst>
                                      </p:cBhvr>
                                      <p:to>
                                        <p:strVal val="true"/>
                                      </p:to>
                                    </p:set>
                                    <p:animRot by="120000">
                                      <p:cBhvr>
                                        <p:cTn id="187" dur="100" fill="hold">
                                          <p:stCondLst>
                                            <p:cond delay="0"/>
                                          </p:stCondLst>
                                        </p:cTn>
                                        <p:tgtEl>
                                          <p:spTgt spid="9261"/>
                                        </p:tgtEl>
                                        <p:attrNameLst>
                                          <p:attrName>r</p:attrName>
                                        </p:attrNameLst>
                                      </p:cBhvr>
                                    </p:animRot>
                                    <p:animRot by="-240000">
                                      <p:cBhvr>
                                        <p:cTn id="188" dur="200" fill="hold">
                                          <p:stCondLst>
                                            <p:cond delay="200"/>
                                          </p:stCondLst>
                                        </p:cTn>
                                        <p:tgtEl>
                                          <p:spTgt spid="9261"/>
                                        </p:tgtEl>
                                        <p:attrNameLst>
                                          <p:attrName>r</p:attrName>
                                        </p:attrNameLst>
                                      </p:cBhvr>
                                    </p:animRot>
                                    <p:animRot by="240000">
                                      <p:cBhvr>
                                        <p:cTn id="189" dur="200" fill="hold">
                                          <p:stCondLst>
                                            <p:cond delay="400"/>
                                          </p:stCondLst>
                                        </p:cTn>
                                        <p:tgtEl>
                                          <p:spTgt spid="9261"/>
                                        </p:tgtEl>
                                        <p:attrNameLst>
                                          <p:attrName>r</p:attrName>
                                        </p:attrNameLst>
                                      </p:cBhvr>
                                    </p:animRot>
                                    <p:animRot by="-240000">
                                      <p:cBhvr>
                                        <p:cTn id="190" dur="200" fill="hold">
                                          <p:stCondLst>
                                            <p:cond delay="600"/>
                                          </p:stCondLst>
                                        </p:cTn>
                                        <p:tgtEl>
                                          <p:spTgt spid="9261"/>
                                        </p:tgtEl>
                                        <p:attrNameLst>
                                          <p:attrName>r</p:attrName>
                                        </p:attrNameLst>
                                      </p:cBhvr>
                                    </p:animRot>
                                    <p:animRot by="120000">
                                      <p:cBhvr>
                                        <p:cTn id="191" dur="200" fill="hold">
                                          <p:stCondLst>
                                            <p:cond delay="800"/>
                                          </p:stCondLst>
                                        </p:cTn>
                                        <p:tgtEl>
                                          <p:spTgt spid="9261"/>
                                        </p:tgtEl>
                                        <p:attrNameLst>
                                          <p:attrName>r</p:attrName>
                                        </p:attrNameLst>
                                      </p:cBhvr>
                                    </p:animRot>
                                  </p:childTnLst>
                                </p:cTn>
                              </p:par>
                              <p:par>
                                <p:cTn id="192" presetID="32" presetClass="emph" presetSubtype="0" repeatCount="3000" fill="hold" nodeType="withEffect">
                                  <p:stCondLst>
                                    <p:cond delay="4500"/>
                                  </p:stCondLst>
                                  <p:childTnLst>
                                    <p:animClr clrSpc="rgb" dir="cw">
                                      <p:cBhvr override="childStyle">
                                        <p:cTn id="193" dur="100" fill="hold"/>
                                        <p:tgtEl>
                                          <p:spTgt spid="9348"/>
                                        </p:tgtEl>
                                        <p:attrNameLst>
                                          <p:attrName>style.color</p:attrName>
                                        </p:attrNameLst>
                                      </p:cBhvr>
                                      <p:to>
                                        <a:schemeClr val="folHlink"/>
                                      </p:to>
                                    </p:animClr>
                                    <p:animClr clrSpc="rgb" dir="cw">
                                      <p:cBhvr>
                                        <p:cTn id="194" dur="100" fill="hold"/>
                                        <p:tgtEl>
                                          <p:spTgt spid="9348"/>
                                        </p:tgtEl>
                                        <p:attrNameLst>
                                          <p:attrName>fillcolor</p:attrName>
                                        </p:attrNameLst>
                                      </p:cBhvr>
                                      <p:to>
                                        <a:schemeClr val="folHlink"/>
                                      </p:to>
                                    </p:animClr>
                                    <p:set>
                                      <p:cBhvr>
                                        <p:cTn id="195" dur="100" fill="hold"/>
                                        <p:tgtEl>
                                          <p:spTgt spid="9348"/>
                                        </p:tgtEl>
                                        <p:attrNameLst>
                                          <p:attrName>fill.type</p:attrName>
                                        </p:attrNameLst>
                                      </p:cBhvr>
                                      <p:to>
                                        <p:strVal val="solid"/>
                                      </p:to>
                                    </p:set>
                                    <p:set>
                                      <p:cBhvr>
                                        <p:cTn id="196" dur="100" fill="hold"/>
                                        <p:tgtEl>
                                          <p:spTgt spid="9348"/>
                                        </p:tgtEl>
                                        <p:attrNameLst>
                                          <p:attrName>fill.on</p:attrName>
                                        </p:attrNameLst>
                                      </p:cBhvr>
                                      <p:to>
                                        <p:strVal val="true"/>
                                      </p:to>
                                    </p:set>
                                    <p:animRot by="120000">
                                      <p:cBhvr>
                                        <p:cTn id="197" dur="100" fill="hold">
                                          <p:stCondLst>
                                            <p:cond delay="0"/>
                                          </p:stCondLst>
                                        </p:cTn>
                                        <p:tgtEl>
                                          <p:spTgt spid="9348"/>
                                        </p:tgtEl>
                                        <p:attrNameLst>
                                          <p:attrName>r</p:attrName>
                                        </p:attrNameLst>
                                      </p:cBhvr>
                                    </p:animRot>
                                    <p:animRot by="-240000">
                                      <p:cBhvr>
                                        <p:cTn id="198" dur="200" fill="hold">
                                          <p:stCondLst>
                                            <p:cond delay="200"/>
                                          </p:stCondLst>
                                        </p:cTn>
                                        <p:tgtEl>
                                          <p:spTgt spid="9348"/>
                                        </p:tgtEl>
                                        <p:attrNameLst>
                                          <p:attrName>r</p:attrName>
                                        </p:attrNameLst>
                                      </p:cBhvr>
                                    </p:animRot>
                                    <p:animRot by="240000">
                                      <p:cBhvr>
                                        <p:cTn id="199" dur="200" fill="hold">
                                          <p:stCondLst>
                                            <p:cond delay="400"/>
                                          </p:stCondLst>
                                        </p:cTn>
                                        <p:tgtEl>
                                          <p:spTgt spid="9348"/>
                                        </p:tgtEl>
                                        <p:attrNameLst>
                                          <p:attrName>r</p:attrName>
                                        </p:attrNameLst>
                                      </p:cBhvr>
                                    </p:animRot>
                                    <p:animRot by="-240000">
                                      <p:cBhvr>
                                        <p:cTn id="200" dur="200" fill="hold">
                                          <p:stCondLst>
                                            <p:cond delay="600"/>
                                          </p:stCondLst>
                                        </p:cTn>
                                        <p:tgtEl>
                                          <p:spTgt spid="9348"/>
                                        </p:tgtEl>
                                        <p:attrNameLst>
                                          <p:attrName>r</p:attrName>
                                        </p:attrNameLst>
                                      </p:cBhvr>
                                    </p:animRot>
                                    <p:animRot by="120000">
                                      <p:cBhvr>
                                        <p:cTn id="201" dur="200" fill="hold">
                                          <p:stCondLst>
                                            <p:cond delay="800"/>
                                          </p:stCondLst>
                                        </p:cTn>
                                        <p:tgtEl>
                                          <p:spTgt spid="9348"/>
                                        </p:tgtEl>
                                        <p:attrNameLst>
                                          <p:attrName>r</p:attrName>
                                        </p:attrNameLst>
                                      </p:cBhvr>
                                    </p:animRot>
                                  </p:childTnLst>
                                </p:cTn>
                              </p:par>
                            </p:childTnLst>
                          </p:cTn>
                        </p:par>
                        <p:par>
                          <p:cTn id="202" fill="hold">
                            <p:stCondLst>
                              <p:cond delay="8500"/>
                            </p:stCondLst>
                            <p:childTnLst>
                              <p:par>
                                <p:cTn id="203" presetID="10" presetClass="entr" presetSubtype="0" fill="hold" grpId="0" nodeType="afterEffect">
                                  <p:stCondLst>
                                    <p:cond delay="1000"/>
                                  </p:stCondLst>
                                  <p:childTnLst>
                                    <p:set>
                                      <p:cBhvr>
                                        <p:cTn id="204" dur="1" fill="hold">
                                          <p:stCondLst>
                                            <p:cond delay="0"/>
                                          </p:stCondLst>
                                        </p:cTn>
                                        <p:tgtEl>
                                          <p:spTgt spid="9361"/>
                                        </p:tgtEl>
                                        <p:attrNameLst>
                                          <p:attrName>style.visibility</p:attrName>
                                        </p:attrNameLst>
                                      </p:cBhvr>
                                      <p:to>
                                        <p:strVal val="visible"/>
                                      </p:to>
                                    </p:set>
                                    <p:animEffect transition="in" filter="fade">
                                      <p:cBhvr>
                                        <p:cTn id="205" dur="2000"/>
                                        <p:tgtEl>
                                          <p:spTgt spid="9361"/>
                                        </p:tgtEl>
                                      </p:cBhvr>
                                    </p:animEffect>
                                  </p:childTnLst>
                                </p:cTn>
                              </p:par>
                              <p:par>
                                <p:cTn id="206" presetID="10" presetClass="entr" presetSubtype="0" fill="hold" grpId="0" nodeType="withEffect">
                                  <p:stCondLst>
                                    <p:cond delay="1000"/>
                                  </p:stCondLst>
                                  <p:childTnLst>
                                    <p:set>
                                      <p:cBhvr>
                                        <p:cTn id="207" dur="1" fill="hold">
                                          <p:stCondLst>
                                            <p:cond delay="0"/>
                                          </p:stCondLst>
                                        </p:cTn>
                                        <p:tgtEl>
                                          <p:spTgt spid="9359"/>
                                        </p:tgtEl>
                                        <p:attrNameLst>
                                          <p:attrName>style.visibility</p:attrName>
                                        </p:attrNameLst>
                                      </p:cBhvr>
                                      <p:to>
                                        <p:strVal val="visible"/>
                                      </p:to>
                                    </p:set>
                                    <p:animEffect transition="in" filter="fade">
                                      <p:cBhvr>
                                        <p:cTn id="208" dur="2000"/>
                                        <p:tgtEl>
                                          <p:spTgt spid="9359"/>
                                        </p:tgtEl>
                                      </p:cBhvr>
                                    </p:animEffect>
                                  </p:childTnLst>
                                </p:cTn>
                              </p:par>
                              <p:par>
                                <p:cTn id="209" presetID="10" presetClass="entr" presetSubtype="0" fill="hold" grpId="0" nodeType="withEffect">
                                  <p:stCondLst>
                                    <p:cond delay="1000"/>
                                  </p:stCondLst>
                                  <p:childTnLst>
                                    <p:set>
                                      <p:cBhvr>
                                        <p:cTn id="210" dur="1" fill="hold">
                                          <p:stCondLst>
                                            <p:cond delay="0"/>
                                          </p:stCondLst>
                                        </p:cTn>
                                        <p:tgtEl>
                                          <p:spTgt spid="9358"/>
                                        </p:tgtEl>
                                        <p:attrNameLst>
                                          <p:attrName>style.visibility</p:attrName>
                                        </p:attrNameLst>
                                      </p:cBhvr>
                                      <p:to>
                                        <p:strVal val="visible"/>
                                      </p:to>
                                    </p:set>
                                    <p:animEffect transition="in" filter="fade">
                                      <p:cBhvr>
                                        <p:cTn id="211" dur="2000"/>
                                        <p:tgtEl>
                                          <p:spTgt spid="9358"/>
                                        </p:tgtEl>
                                      </p:cBhvr>
                                    </p:animEffect>
                                  </p:childTnLst>
                                </p:cTn>
                              </p:par>
                              <p:par>
                                <p:cTn id="212" presetID="10" presetClass="entr" presetSubtype="0" fill="hold" grpId="0" nodeType="withEffect">
                                  <p:stCondLst>
                                    <p:cond delay="1000"/>
                                  </p:stCondLst>
                                  <p:childTnLst>
                                    <p:set>
                                      <p:cBhvr>
                                        <p:cTn id="213" dur="1" fill="hold">
                                          <p:stCondLst>
                                            <p:cond delay="0"/>
                                          </p:stCondLst>
                                        </p:cTn>
                                        <p:tgtEl>
                                          <p:spTgt spid="9356"/>
                                        </p:tgtEl>
                                        <p:attrNameLst>
                                          <p:attrName>style.visibility</p:attrName>
                                        </p:attrNameLst>
                                      </p:cBhvr>
                                      <p:to>
                                        <p:strVal val="visible"/>
                                      </p:to>
                                    </p:set>
                                    <p:animEffect transition="in" filter="fade">
                                      <p:cBhvr>
                                        <p:cTn id="214" dur="2000"/>
                                        <p:tgtEl>
                                          <p:spTgt spid="9356"/>
                                        </p:tgtEl>
                                      </p:cBhvr>
                                    </p:animEffect>
                                  </p:childTnLst>
                                </p:cTn>
                              </p:par>
                              <p:par>
                                <p:cTn id="215" presetID="10" presetClass="exit" presetSubtype="0" fill="hold" grpId="1" nodeType="withEffect">
                                  <p:stCondLst>
                                    <p:cond delay="0"/>
                                  </p:stCondLst>
                                  <p:childTnLst>
                                    <p:animEffect transition="out" filter="fade">
                                      <p:cBhvr>
                                        <p:cTn id="216" dur="2000"/>
                                        <p:tgtEl>
                                          <p:spTgt spid="9387"/>
                                        </p:tgtEl>
                                      </p:cBhvr>
                                    </p:animEffect>
                                    <p:set>
                                      <p:cBhvr>
                                        <p:cTn id="217" dur="1" fill="hold">
                                          <p:stCondLst>
                                            <p:cond delay="1999"/>
                                          </p:stCondLst>
                                        </p:cTn>
                                        <p:tgtEl>
                                          <p:spTgt spid="9387"/>
                                        </p:tgtEl>
                                        <p:attrNameLst>
                                          <p:attrName>style.visibility</p:attrName>
                                        </p:attrNameLst>
                                      </p:cBhvr>
                                      <p:to>
                                        <p:strVal val="hidden"/>
                                      </p:to>
                                    </p:set>
                                  </p:childTnLst>
                                </p:cTn>
                              </p:par>
                            </p:childTnLst>
                          </p:cTn>
                        </p:par>
                      </p:childTnLst>
                    </p:cTn>
                  </p:par>
                  <p:par>
                    <p:cTn id="218" fill="hold">
                      <p:stCondLst>
                        <p:cond delay="indefinite"/>
                      </p:stCondLst>
                      <p:childTnLst>
                        <p:par>
                          <p:cTn id="219" fill="hold">
                            <p:stCondLst>
                              <p:cond delay="0"/>
                            </p:stCondLst>
                            <p:childTnLst>
                              <p:par>
                                <p:cTn id="220" presetID="16" presetClass="exit" presetSubtype="26" fill="hold" grpId="1" nodeType="clickEffect">
                                  <p:stCondLst>
                                    <p:cond delay="0"/>
                                  </p:stCondLst>
                                  <p:childTnLst>
                                    <p:animEffect transition="out" filter="barn(inHorizontal)">
                                      <p:cBhvr>
                                        <p:cTn id="221" dur="1000"/>
                                        <p:tgtEl>
                                          <p:spTgt spid="9354"/>
                                        </p:tgtEl>
                                      </p:cBhvr>
                                    </p:animEffect>
                                    <p:set>
                                      <p:cBhvr>
                                        <p:cTn id="222" dur="1" fill="hold">
                                          <p:stCondLst>
                                            <p:cond delay="999"/>
                                          </p:stCondLst>
                                        </p:cTn>
                                        <p:tgtEl>
                                          <p:spTgt spid="9354"/>
                                        </p:tgtEl>
                                        <p:attrNameLst>
                                          <p:attrName>style.visibility</p:attrName>
                                        </p:attrNameLst>
                                      </p:cBhvr>
                                      <p:to>
                                        <p:strVal val="hidden"/>
                                      </p:to>
                                    </p:set>
                                  </p:childTnLst>
                                </p:cTn>
                              </p:par>
                              <p:par>
                                <p:cTn id="223" presetID="10" presetClass="exit" presetSubtype="0" fill="hold" grpId="1" nodeType="withEffect">
                                  <p:stCondLst>
                                    <p:cond delay="0"/>
                                  </p:stCondLst>
                                  <p:childTnLst>
                                    <p:animEffect transition="out" filter="fade">
                                      <p:cBhvr>
                                        <p:cTn id="224" dur="2000"/>
                                        <p:tgtEl>
                                          <p:spTgt spid="9356"/>
                                        </p:tgtEl>
                                      </p:cBhvr>
                                    </p:animEffect>
                                    <p:set>
                                      <p:cBhvr>
                                        <p:cTn id="225" dur="1" fill="hold">
                                          <p:stCondLst>
                                            <p:cond delay="1999"/>
                                          </p:stCondLst>
                                        </p:cTn>
                                        <p:tgtEl>
                                          <p:spTgt spid="9356"/>
                                        </p:tgtEl>
                                        <p:attrNameLst>
                                          <p:attrName>style.visibility</p:attrName>
                                        </p:attrNameLst>
                                      </p:cBhvr>
                                      <p:to>
                                        <p:strVal val="hidden"/>
                                      </p:to>
                                    </p:set>
                                  </p:childTnLst>
                                </p:cTn>
                              </p:par>
                              <p:par>
                                <p:cTn id="226" presetID="10" presetClass="exit" presetSubtype="0" fill="hold" grpId="1" nodeType="withEffect">
                                  <p:stCondLst>
                                    <p:cond delay="0"/>
                                  </p:stCondLst>
                                  <p:childTnLst>
                                    <p:animEffect transition="out" filter="fade">
                                      <p:cBhvr>
                                        <p:cTn id="227" dur="2000"/>
                                        <p:tgtEl>
                                          <p:spTgt spid="9358"/>
                                        </p:tgtEl>
                                      </p:cBhvr>
                                    </p:animEffect>
                                    <p:set>
                                      <p:cBhvr>
                                        <p:cTn id="228" dur="1" fill="hold">
                                          <p:stCondLst>
                                            <p:cond delay="1999"/>
                                          </p:stCondLst>
                                        </p:cTn>
                                        <p:tgtEl>
                                          <p:spTgt spid="9358"/>
                                        </p:tgtEl>
                                        <p:attrNameLst>
                                          <p:attrName>style.visibility</p:attrName>
                                        </p:attrNameLst>
                                      </p:cBhvr>
                                      <p:to>
                                        <p:strVal val="hidden"/>
                                      </p:to>
                                    </p:set>
                                  </p:childTnLst>
                                </p:cTn>
                              </p:par>
                              <p:par>
                                <p:cTn id="229" presetID="10" presetClass="exit" presetSubtype="0" fill="hold" grpId="1" nodeType="withEffect">
                                  <p:stCondLst>
                                    <p:cond delay="0"/>
                                  </p:stCondLst>
                                  <p:childTnLst>
                                    <p:animEffect transition="out" filter="fade">
                                      <p:cBhvr>
                                        <p:cTn id="230" dur="2000"/>
                                        <p:tgtEl>
                                          <p:spTgt spid="9359"/>
                                        </p:tgtEl>
                                      </p:cBhvr>
                                    </p:animEffect>
                                    <p:set>
                                      <p:cBhvr>
                                        <p:cTn id="231" dur="1" fill="hold">
                                          <p:stCondLst>
                                            <p:cond delay="1999"/>
                                          </p:stCondLst>
                                        </p:cTn>
                                        <p:tgtEl>
                                          <p:spTgt spid="9359"/>
                                        </p:tgtEl>
                                        <p:attrNameLst>
                                          <p:attrName>style.visibility</p:attrName>
                                        </p:attrNameLst>
                                      </p:cBhvr>
                                      <p:to>
                                        <p:strVal val="hidden"/>
                                      </p:to>
                                    </p:set>
                                  </p:childTnLst>
                                </p:cTn>
                              </p:par>
                              <p:par>
                                <p:cTn id="232" presetID="10" presetClass="exit" presetSubtype="0" fill="hold" grpId="1" nodeType="withEffect">
                                  <p:stCondLst>
                                    <p:cond delay="0"/>
                                  </p:stCondLst>
                                  <p:childTnLst>
                                    <p:animEffect transition="out" filter="fade">
                                      <p:cBhvr>
                                        <p:cTn id="233" dur="2000"/>
                                        <p:tgtEl>
                                          <p:spTgt spid="9361"/>
                                        </p:tgtEl>
                                      </p:cBhvr>
                                    </p:animEffect>
                                    <p:set>
                                      <p:cBhvr>
                                        <p:cTn id="234" dur="1" fill="hold">
                                          <p:stCondLst>
                                            <p:cond delay="1999"/>
                                          </p:stCondLst>
                                        </p:cTn>
                                        <p:tgtEl>
                                          <p:spTgt spid="9361"/>
                                        </p:tgtEl>
                                        <p:attrNameLst>
                                          <p:attrName>style.visibility</p:attrName>
                                        </p:attrNameLst>
                                      </p:cBhvr>
                                      <p:to>
                                        <p:strVal val="hidden"/>
                                      </p:to>
                                    </p:set>
                                  </p:childTnLst>
                                </p:cTn>
                              </p:par>
                              <p:par>
                                <p:cTn id="235" presetID="10" presetClass="entr" presetSubtype="0" fill="hold" grpId="2" nodeType="withEffect">
                                  <p:stCondLst>
                                    <p:cond delay="0"/>
                                  </p:stCondLst>
                                  <p:childTnLst>
                                    <p:set>
                                      <p:cBhvr>
                                        <p:cTn id="236" dur="1" fill="hold">
                                          <p:stCondLst>
                                            <p:cond delay="0"/>
                                          </p:stCondLst>
                                        </p:cTn>
                                        <p:tgtEl>
                                          <p:spTgt spid="9387"/>
                                        </p:tgtEl>
                                        <p:attrNameLst>
                                          <p:attrName>style.visibility</p:attrName>
                                        </p:attrNameLst>
                                      </p:cBhvr>
                                      <p:to>
                                        <p:strVal val="visible"/>
                                      </p:to>
                                    </p:set>
                                    <p:animEffect transition="in" filter="fade">
                                      <p:cBhvr>
                                        <p:cTn id="237" dur="2000"/>
                                        <p:tgtEl>
                                          <p:spTgt spid="9387"/>
                                        </p:tgtEl>
                                      </p:cBhvr>
                                    </p:animEffect>
                                  </p:childTnLst>
                                </p:cTn>
                              </p:par>
                            </p:childTnLst>
                          </p:cTn>
                        </p:par>
                        <p:par>
                          <p:cTn id="238" fill="hold">
                            <p:stCondLst>
                              <p:cond delay="2000"/>
                            </p:stCondLst>
                            <p:childTnLst>
                              <p:par>
                                <p:cTn id="239" presetID="16" presetClass="entr" presetSubtype="26" fill="hold" grpId="0" nodeType="afterEffect">
                                  <p:stCondLst>
                                    <p:cond delay="0"/>
                                  </p:stCondLst>
                                  <p:childTnLst>
                                    <p:set>
                                      <p:cBhvr>
                                        <p:cTn id="240" dur="1" fill="hold">
                                          <p:stCondLst>
                                            <p:cond delay="0"/>
                                          </p:stCondLst>
                                        </p:cTn>
                                        <p:tgtEl>
                                          <p:spTgt spid="9362"/>
                                        </p:tgtEl>
                                        <p:attrNameLst>
                                          <p:attrName>style.visibility</p:attrName>
                                        </p:attrNameLst>
                                      </p:cBhvr>
                                      <p:to>
                                        <p:strVal val="visible"/>
                                      </p:to>
                                    </p:set>
                                    <p:animEffect transition="in" filter="barn(inHorizontal)">
                                      <p:cBhvr>
                                        <p:cTn id="241" dur="1000"/>
                                        <p:tgtEl>
                                          <p:spTgt spid="9362"/>
                                        </p:tgtEl>
                                      </p:cBhvr>
                                    </p:animEffect>
                                  </p:childTnLst>
                                </p:cTn>
                              </p:par>
                            </p:childTnLst>
                          </p:cTn>
                        </p:par>
                      </p:childTnLst>
                    </p:cTn>
                  </p:par>
                  <p:par>
                    <p:cTn id="242" fill="hold">
                      <p:stCondLst>
                        <p:cond delay="indefinite"/>
                      </p:stCondLst>
                      <p:childTnLst>
                        <p:par>
                          <p:cTn id="243" fill="hold">
                            <p:stCondLst>
                              <p:cond delay="0"/>
                            </p:stCondLst>
                            <p:childTnLst>
                              <p:par>
                                <p:cTn id="244" presetID="0" presetClass="path" presetSubtype="0" accel="50000" decel="50000" fill="hold" nodeType="clickEffect">
                                  <p:stCondLst>
                                    <p:cond delay="0"/>
                                  </p:stCondLst>
                                  <p:childTnLst>
                                    <p:animMotion origin="layout" path="M -0.01476 0.26042 L -0.00643 0.21574 " pathEditMode="relative" rAng="0" ptsTypes="AA">
                                      <p:cBhvr>
                                        <p:cTn id="245" dur="2000" fill="hold"/>
                                        <p:tgtEl>
                                          <p:spTgt spid="9344"/>
                                        </p:tgtEl>
                                        <p:attrNameLst>
                                          <p:attrName>ppt_x</p:attrName>
                                          <p:attrName>ppt_y</p:attrName>
                                        </p:attrNameLst>
                                      </p:cBhvr>
                                      <p:rCtr x="4" y="-22"/>
                                    </p:animMotion>
                                  </p:childTnLst>
                                </p:cTn>
                              </p:par>
                              <p:par>
                                <p:cTn id="246" presetID="8" presetClass="emph" presetSubtype="0" fill="hold" nodeType="withEffect">
                                  <p:stCondLst>
                                    <p:cond delay="0"/>
                                  </p:stCondLst>
                                  <p:childTnLst>
                                    <p:animRot by="-5400000">
                                      <p:cBhvr>
                                        <p:cTn id="247" dur="2000" fill="hold"/>
                                        <p:tgtEl>
                                          <p:spTgt spid="9344"/>
                                        </p:tgtEl>
                                        <p:attrNameLst>
                                          <p:attrName>r</p:attrName>
                                        </p:attrNameLst>
                                      </p:cBhvr>
                                    </p:animRot>
                                  </p:childTnLst>
                                </p:cTn>
                              </p:par>
                              <p:par>
                                <p:cTn id="248" presetID="8" presetClass="emph" presetSubtype="0" fill="hold" nodeType="withEffect">
                                  <p:stCondLst>
                                    <p:cond delay="0"/>
                                  </p:stCondLst>
                                  <p:childTnLst>
                                    <p:animRot by="5400000">
                                      <p:cBhvr>
                                        <p:cTn id="249" dur="2000" fill="hold"/>
                                        <p:tgtEl>
                                          <p:spTgt spid="9343"/>
                                        </p:tgtEl>
                                        <p:attrNameLst>
                                          <p:attrName>r</p:attrName>
                                        </p:attrNameLst>
                                      </p:cBhvr>
                                    </p:animRot>
                                  </p:childTnLst>
                                </p:cTn>
                              </p:par>
                              <p:par>
                                <p:cTn id="250" presetID="32" presetClass="emph" presetSubtype="0" repeatCount="3000" fill="hold" nodeType="withEffect">
                                  <p:stCondLst>
                                    <p:cond delay="0"/>
                                  </p:stCondLst>
                                  <p:childTnLst>
                                    <p:animClr clrSpc="rgb" dir="cw">
                                      <p:cBhvr override="childStyle">
                                        <p:cTn id="251" dur="100" fill="hold"/>
                                        <p:tgtEl>
                                          <p:spTgt spid="9253"/>
                                        </p:tgtEl>
                                        <p:attrNameLst>
                                          <p:attrName>style.color</p:attrName>
                                        </p:attrNameLst>
                                      </p:cBhvr>
                                      <p:to>
                                        <a:schemeClr val="folHlink"/>
                                      </p:to>
                                    </p:animClr>
                                    <p:animClr clrSpc="rgb" dir="cw">
                                      <p:cBhvr>
                                        <p:cTn id="252" dur="100" fill="hold"/>
                                        <p:tgtEl>
                                          <p:spTgt spid="9253"/>
                                        </p:tgtEl>
                                        <p:attrNameLst>
                                          <p:attrName>fillcolor</p:attrName>
                                        </p:attrNameLst>
                                      </p:cBhvr>
                                      <p:to>
                                        <a:schemeClr val="folHlink"/>
                                      </p:to>
                                    </p:animClr>
                                    <p:set>
                                      <p:cBhvr>
                                        <p:cTn id="253" dur="100" fill="hold"/>
                                        <p:tgtEl>
                                          <p:spTgt spid="9253"/>
                                        </p:tgtEl>
                                        <p:attrNameLst>
                                          <p:attrName>fill.type</p:attrName>
                                        </p:attrNameLst>
                                      </p:cBhvr>
                                      <p:to>
                                        <p:strVal val="solid"/>
                                      </p:to>
                                    </p:set>
                                    <p:set>
                                      <p:cBhvr>
                                        <p:cTn id="254" dur="100" fill="hold"/>
                                        <p:tgtEl>
                                          <p:spTgt spid="9253"/>
                                        </p:tgtEl>
                                        <p:attrNameLst>
                                          <p:attrName>fill.on</p:attrName>
                                        </p:attrNameLst>
                                      </p:cBhvr>
                                      <p:to>
                                        <p:strVal val="true"/>
                                      </p:to>
                                    </p:set>
                                    <p:animRot by="120000">
                                      <p:cBhvr>
                                        <p:cTn id="255" dur="100" fill="hold">
                                          <p:stCondLst>
                                            <p:cond delay="0"/>
                                          </p:stCondLst>
                                        </p:cTn>
                                        <p:tgtEl>
                                          <p:spTgt spid="9253"/>
                                        </p:tgtEl>
                                        <p:attrNameLst>
                                          <p:attrName>r</p:attrName>
                                        </p:attrNameLst>
                                      </p:cBhvr>
                                    </p:animRot>
                                    <p:animRot by="-240000">
                                      <p:cBhvr>
                                        <p:cTn id="256" dur="200" fill="hold">
                                          <p:stCondLst>
                                            <p:cond delay="200"/>
                                          </p:stCondLst>
                                        </p:cTn>
                                        <p:tgtEl>
                                          <p:spTgt spid="9253"/>
                                        </p:tgtEl>
                                        <p:attrNameLst>
                                          <p:attrName>r</p:attrName>
                                        </p:attrNameLst>
                                      </p:cBhvr>
                                    </p:animRot>
                                    <p:animRot by="240000">
                                      <p:cBhvr>
                                        <p:cTn id="257" dur="200" fill="hold">
                                          <p:stCondLst>
                                            <p:cond delay="400"/>
                                          </p:stCondLst>
                                        </p:cTn>
                                        <p:tgtEl>
                                          <p:spTgt spid="9253"/>
                                        </p:tgtEl>
                                        <p:attrNameLst>
                                          <p:attrName>r</p:attrName>
                                        </p:attrNameLst>
                                      </p:cBhvr>
                                    </p:animRot>
                                    <p:animRot by="-240000">
                                      <p:cBhvr>
                                        <p:cTn id="258" dur="200" fill="hold">
                                          <p:stCondLst>
                                            <p:cond delay="600"/>
                                          </p:stCondLst>
                                        </p:cTn>
                                        <p:tgtEl>
                                          <p:spTgt spid="9253"/>
                                        </p:tgtEl>
                                        <p:attrNameLst>
                                          <p:attrName>r</p:attrName>
                                        </p:attrNameLst>
                                      </p:cBhvr>
                                    </p:animRot>
                                    <p:animRot by="120000">
                                      <p:cBhvr>
                                        <p:cTn id="259" dur="200" fill="hold">
                                          <p:stCondLst>
                                            <p:cond delay="800"/>
                                          </p:stCondLst>
                                        </p:cTn>
                                        <p:tgtEl>
                                          <p:spTgt spid="9253"/>
                                        </p:tgtEl>
                                        <p:attrNameLst>
                                          <p:attrName>r</p:attrName>
                                        </p:attrNameLst>
                                      </p:cBhvr>
                                    </p:animRot>
                                  </p:childTnLst>
                                </p:cTn>
                              </p:par>
                              <p:par>
                                <p:cTn id="260" presetID="32" presetClass="emph" presetSubtype="0" repeatCount="3000" fill="hold" nodeType="withEffect">
                                  <p:stCondLst>
                                    <p:cond delay="0"/>
                                  </p:stCondLst>
                                  <p:childTnLst>
                                    <p:animClr clrSpc="rgb" dir="cw">
                                      <p:cBhvr override="childStyle">
                                        <p:cTn id="261" dur="100" fill="hold"/>
                                        <p:tgtEl>
                                          <p:spTgt spid="9340"/>
                                        </p:tgtEl>
                                        <p:attrNameLst>
                                          <p:attrName>style.color</p:attrName>
                                        </p:attrNameLst>
                                      </p:cBhvr>
                                      <p:to>
                                        <a:schemeClr val="folHlink"/>
                                      </p:to>
                                    </p:animClr>
                                    <p:animClr clrSpc="rgb" dir="cw">
                                      <p:cBhvr>
                                        <p:cTn id="262" dur="100" fill="hold"/>
                                        <p:tgtEl>
                                          <p:spTgt spid="9340"/>
                                        </p:tgtEl>
                                        <p:attrNameLst>
                                          <p:attrName>fillcolor</p:attrName>
                                        </p:attrNameLst>
                                      </p:cBhvr>
                                      <p:to>
                                        <a:schemeClr val="folHlink"/>
                                      </p:to>
                                    </p:animClr>
                                    <p:set>
                                      <p:cBhvr>
                                        <p:cTn id="263" dur="100" fill="hold"/>
                                        <p:tgtEl>
                                          <p:spTgt spid="9340"/>
                                        </p:tgtEl>
                                        <p:attrNameLst>
                                          <p:attrName>fill.type</p:attrName>
                                        </p:attrNameLst>
                                      </p:cBhvr>
                                      <p:to>
                                        <p:strVal val="solid"/>
                                      </p:to>
                                    </p:set>
                                    <p:set>
                                      <p:cBhvr>
                                        <p:cTn id="264" dur="100" fill="hold"/>
                                        <p:tgtEl>
                                          <p:spTgt spid="9340"/>
                                        </p:tgtEl>
                                        <p:attrNameLst>
                                          <p:attrName>fill.on</p:attrName>
                                        </p:attrNameLst>
                                      </p:cBhvr>
                                      <p:to>
                                        <p:strVal val="true"/>
                                      </p:to>
                                    </p:set>
                                    <p:animRot by="120000">
                                      <p:cBhvr>
                                        <p:cTn id="265" dur="100" fill="hold">
                                          <p:stCondLst>
                                            <p:cond delay="0"/>
                                          </p:stCondLst>
                                        </p:cTn>
                                        <p:tgtEl>
                                          <p:spTgt spid="9340"/>
                                        </p:tgtEl>
                                        <p:attrNameLst>
                                          <p:attrName>r</p:attrName>
                                        </p:attrNameLst>
                                      </p:cBhvr>
                                    </p:animRot>
                                    <p:animRot by="-240000">
                                      <p:cBhvr>
                                        <p:cTn id="266" dur="200" fill="hold">
                                          <p:stCondLst>
                                            <p:cond delay="200"/>
                                          </p:stCondLst>
                                        </p:cTn>
                                        <p:tgtEl>
                                          <p:spTgt spid="9340"/>
                                        </p:tgtEl>
                                        <p:attrNameLst>
                                          <p:attrName>r</p:attrName>
                                        </p:attrNameLst>
                                      </p:cBhvr>
                                    </p:animRot>
                                    <p:animRot by="240000">
                                      <p:cBhvr>
                                        <p:cTn id="267" dur="200" fill="hold">
                                          <p:stCondLst>
                                            <p:cond delay="400"/>
                                          </p:stCondLst>
                                        </p:cTn>
                                        <p:tgtEl>
                                          <p:spTgt spid="9340"/>
                                        </p:tgtEl>
                                        <p:attrNameLst>
                                          <p:attrName>r</p:attrName>
                                        </p:attrNameLst>
                                      </p:cBhvr>
                                    </p:animRot>
                                    <p:animRot by="-240000">
                                      <p:cBhvr>
                                        <p:cTn id="268" dur="200" fill="hold">
                                          <p:stCondLst>
                                            <p:cond delay="600"/>
                                          </p:stCondLst>
                                        </p:cTn>
                                        <p:tgtEl>
                                          <p:spTgt spid="9340"/>
                                        </p:tgtEl>
                                        <p:attrNameLst>
                                          <p:attrName>r</p:attrName>
                                        </p:attrNameLst>
                                      </p:cBhvr>
                                    </p:animRot>
                                    <p:animRot by="120000">
                                      <p:cBhvr>
                                        <p:cTn id="269" dur="200" fill="hold">
                                          <p:stCondLst>
                                            <p:cond delay="800"/>
                                          </p:stCondLst>
                                        </p:cTn>
                                        <p:tgtEl>
                                          <p:spTgt spid="9340"/>
                                        </p:tgtEl>
                                        <p:attrNameLst>
                                          <p:attrName>r</p:attrName>
                                        </p:attrNameLst>
                                      </p:cBhvr>
                                    </p:animRot>
                                  </p:childTnLst>
                                </p:cTn>
                              </p:par>
                              <p:par>
                                <p:cTn id="270" presetID="32" presetClass="emph" presetSubtype="0" repeatCount="3000" fill="hold" nodeType="withEffect">
                                  <p:stCondLst>
                                    <p:cond delay="0"/>
                                  </p:stCondLst>
                                  <p:childTnLst>
                                    <p:animClr clrSpc="rgb" dir="cw">
                                      <p:cBhvr override="childStyle">
                                        <p:cTn id="271" dur="100" fill="hold"/>
                                        <p:tgtEl>
                                          <p:spTgt spid="9351"/>
                                        </p:tgtEl>
                                        <p:attrNameLst>
                                          <p:attrName>style.color</p:attrName>
                                        </p:attrNameLst>
                                      </p:cBhvr>
                                      <p:to>
                                        <a:schemeClr val="folHlink"/>
                                      </p:to>
                                    </p:animClr>
                                    <p:animClr clrSpc="rgb" dir="cw">
                                      <p:cBhvr>
                                        <p:cTn id="272" dur="100" fill="hold"/>
                                        <p:tgtEl>
                                          <p:spTgt spid="9351"/>
                                        </p:tgtEl>
                                        <p:attrNameLst>
                                          <p:attrName>fillcolor</p:attrName>
                                        </p:attrNameLst>
                                      </p:cBhvr>
                                      <p:to>
                                        <a:schemeClr val="folHlink"/>
                                      </p:to>
                                    </p:animClr>
                                    <p:set>
                                      <p:cBhvr>
                                        <p:cTn id="273" dur="100" fill="hold"/>
                                        <p:tgtEl>
                                          <p:spTgt spid="9351"/>
                                        </p:tgtEl>
                                        <p:attrNameLst>
                                          <p:attrName>fill.type</p:attrName>
                                        </p:attrNameLst>
                                      </p:cBhvr>
                                      <p:to>
                                        <p:strVal val="solid"/>
                                      </p:to>
                                    </p:set>
                                    <p:set>
                                      <p:cBhvr>
                                        <p:cTn id="274" dur="100" fill="hold"/>
                                        <p:tgtEl>
                                          <p:spTgt spid="9351"/>
                                        </p:tgtEl>
                                        <p:attrNameLst>
                                          <p:attrName>fill.on</p:attrName>
                                        </p:attrNameLst>
                                      </p:cBhvr>
                                      <p:to>
                                        <p:strVal val="true"/>
                                      </p:to>
                                    </p:set>
                                    <p:animRot by="120000">
                                      <p:cBhvr>
                                        <p:cTn id="275" dur="100" fill="hold">
                                          <p:stCondLst>
                                            <p:cond delay="0"/>
                                          </p:stCondLst>
                                        </p:cTn>
                                        <p:tgtEl>
                                          <p:spTgt spid="9351"/>
                                        </p:tgtEl>
                                        <p:attrNameLst>
                                          <p:attrName>r</p:attrName>
                                        </p:attrNameLst>
                                      </p:cBhvr>
                                    </p:animRot>
                                    <p:animRot by="-240000">
                                      <p:cBhvr>
                                        <p:cTn id="276" dur="200" fill="hold">
                                          <p:stCondLst>
                                            <p:cond delay="200"/>
                                          </p:stCondLst>
                                        </p:cTn>
                                        <p:tgtEl>
                                          <p:spTgt spid="9351"/>
                                        </p:tgtEl>
                                        <p:attrNameLst>
                                          <p:attrName>r</p:attrName>
                                        </p:attrNameLst>
                                      </p:cBhvr>
                                    </p:animRot>
                                    <p:animRot by="240000">
                                      <p:cBhvr>
                                        <p:cTn id="277" dur="200" fill="hold">
                                          <p:stCondLst>
                                            <p:cond delay="400"/>
                                          </p:stCondLst>
                                        </p:cTn>
                                        <p:tgtEl>
                                          <p:spTgt spid="9351"/>
                                        </p:tgtEl>
                                        <p:attrNameLst>
                                          <p:attrName>r</p:attrName>
                                        </p:attrNameLst>
                                      </p:cBhvr>
                                    </p:animRot>
                                    <p:animRot by="-240000">
                                      <p:cBhvr>
                                        <p:cTn id="278" dur="200" fill="hold">
                                          <p:stCondLst>
                                            <p:cond delay="600"/>
                                          </p:stCondLst>
                                        </p:cTn>
                                        <p:tgtEl>
                                          <p:spTgt spid="9351"/>
                                        </p:tgtEl>
                                        <p:attrNameLst>
                                          <p:attrName>r</p:attrName>
                                        </p:attrNameLst>
                                      </p:cBhvr>
                                    </p:animRot>
                                    <p:animRot by="120000">
                                      <p:cBhvr>
                                        <p:cTn id="279" dur="200" fill="hold">
                                          <p:stCondLst>
                                            <p:cond delay="800"/>
                                          </p:stCondLst>
                                        </p:cTn>
                                        <p:tgtEl>
                                          <p:spTgt spid="9351"/>
                                        </p:tgtEl>
                                        <p:attrNameLst>
                                          <p:attrName>r</p:attrName>
                                        </p:attrNameLst>
                                      </p:cBhvr>
                                    </p:animRot>
                                  </p:childTnLst>
                                </p:cTn>
                              </p:par>
                              <p:par>
                                <p:cTn id="280" presetID="32" presetClass="emph" presetSubtype="0" repeatCount="3000" fill="hold" nodeType="withEffect">
                                  <p:stCondLst>
                                    <p:cond delay="0"/>
                                  </p:stCondLst>
                                  <p:childTnLst>
                                    <p:animClr clrSpc="rgb" dir="cw">
                                      <p:cBhvr override="childStyle">
                                        <p:cTn id="281" dur="100" fill="hold"/>
                                        <p:tgtEl>
                                          <p:spTgt spid="9244"/>
                                        </p:tgtEl>
                                        <p:attrNameLst>
                                          <p:attrName>style.color</p:attrName>
                                        </p:attrNameLst>
                                      </p:cBhvr>
                                      <p:to>
                                        <a:schemeClr val="folHlink"/>
                                      </p:to>
                                    </p:animClr>
                                    <p:animClr clrSpc="rgb" dir="cw">
                                      <p:cBhvr>
                                        <p:cTn id="282" dur="100" fill="hold"/>
                                        <p:tgtEl>
                                          <p:spTgt spid="9244"/>
                                        </p:tgtEl>
                                        <p:attrNameLst>
                                          <p:attrName>fillcolor</p:attrName>
                                        </p:attrNameLst>
                                      </p:cBhvr>
                                      <p:to>
                                        <a:schemeClr val="folHlink"/>
                                      </p:to>
                                    </p:animClr>
                                    <p:set>
                                      <p:cBhvr>
                                        <p:cTn id="283" dur="100" fill="hold"/>
                                        <p:tgtEl>
                                          <p:spTgt spid="9244"/>
                                        </p:tgtEl>
                                        <p:attrNameLst>
                                          <p:attrName>fill.type</p:attrName>
                                        </p:attrNameLst>
                                      </p:cBhvr>
                                      <p:to>
                                        <p:strVal val="solid"/>
                                      </p:to>
                                    </p:set>
                                    <p:set>
                                      <p:cBhvr>
                                        <p:cTn id="284" dur="100" fill="hold"/>
                                        <p:tgtEl>
                                          <p:spTgt spid="9244"/>
                                        </p:tgtEl>
                                        <p:attrNameLst>
                                          <p:attrName>fill.on</p:attrName>
                                        </p:attrNameLst>
                                      </p:cBhvr>
                                      <p:to>
                                        <p:strVal val="true"/>
                                      </p:to>
                                    </p:set>
                                    <p:animRot by="120000">
                                      <p:cBhvr>
                                        <p:cTn id="285" dur="100" fill="hold">
                                          <p:stCondLst>
                                            <p:cond delay="0"/>
                                          </p:stCondLst>
                                        </p:cTn>
                                        <p:tgtEl>
                                          <p:spTgt spid="9244"/>
                                        </p:tgtEl>
                                        <p:attrNameLst>
                                          <p:attrName>r</p:attrName>
                                        </p:attrNameLst>
                                      </p:cBhvr>
                                    </p:animRot>
                                    <p:animRot by="-240000">
                                      <p:cBhvr>
                                        <p:cTn id="286" dur="200" fill="hold">
                                          <p:stCondLst>
                                            <p:cond delay="200"/>
                                          </p:stCondLst>
                                        </p:cTn>
                                        <p:tgtEl>
                                          <p:spTgt spid="9244"/>
                                        </p:tgtEl>
                                        <p:attrNameLst>
                                          <p:attrName>r</p:attrName>
                                        </p:attrNameLst>
                                      </p:cBhvr>
                                    </p:animRot>
                                    <p:animRot by="240000">
                                      <p:cBhvr>
                                        <p:cTn id="287" dur="200" fill="hold">
                                          <p:stCondLst>
                                            <p:cond delay="400"/>
                                          </p:stCondLst>
                                        </p:cTn>
                                        <p:tgtEl>
                                          <p:spTgt spid="9244"/>
                                        </p:tgtEl>
                                        <p:attrNameLst>
                                          <p:attrName>r</p:attrName>
                                        </p:attrNameLst>
                                      </p:cBhvr>
                                    </p:animRot>
                                    <p:animRot by="-240000">
                                      <p:cBhvr>
                                        <p:cTn id="288" dur="200" fill="hold">
                                          <p:stCondLst>
                                            <p:cond delay="600"/>
                                          </p:stCondLst>
                                        </p:cTn>
                                        <p:tgtEl>
                                          <p:spTgt spid="9244"/>
                                        </p:tgtEl>
                                        <p:attrNameLst>
                                          <p:attrName>r</p:attrName>
                                        </p:attrNameLst>
                                      </p:cBhvr>
                                    </p:animRot>
                                    <p:animRot by="120000">
                                      <p:cBhvr>
                                        <p:cTn id="289" dur="200" fill="hold">
                                          <p:stCondLst>
                                            <p:cond delay="800"/>
                                          </p:stCondLst>
                                        </p:cTn>
                                        <p:tgtEl>
                                          <p:spTgt spid="9244"/>
                                        </p:tgtEl>
                                        <p:attrNameLst>
                                          <p:attrName>r</p:attrName>
                                        </p:attrNameLst>
                                      </p:cBhvr>
                                    </p:animRot>
                                  </p:childTnLst>
                                </p:cTn>
                              </p:par>
                              <p:par>
                                <p:cTn id="290" presetID="32" presetClass="emph" presetSubtype="0" repeatCount="3000" fill="hold" nodeType="withEffect">
                                  <p:stCondLst>
                                    <p:cond delay="0"/>
                                  </p:stCondLst>
                                  <p:childTnLst>
                                    <p:animClr clrSpc="rgb" dir="cw">
                                      <p:cBhvr override="childStyle">
                                        <p:cTn id="291" dur="100" fill="hold"/>
                                        <p:tgtEl>
                                          <p:spTgt spid="9262"/>
                                        </p:tgtEl>
                                        <p:attrNameLst>
                                          <p:attrName>style.color</p:attrName>
                                        </p:attrNameLst>
                                      </p:cBhvr>
                                      <p:to>
                                        <a:schemeClr val="folHlink"/>
                                      </p:to>
                                    </p:animClr>
                                    <p:animClr clrSpc="rgb" dir="cw">
                                      <p:cBhvr>
                                        <p:cTn id="292" dur="100" fill="hold"/>
                                        <p:tgtEl>
                                          <p:spTgt spid="9262"/>
                                        </p:tgtEl>
                                        <p:attrNameLst>
                                          <p:attrName>fillcolor</p:attrName>
                                        </p:attrNameLst>
                                      </p:cBhvr>
                                      <p:to>
                                        <a:schemeClr val="folHlink"/>
                                      </p:to>
                                    </p:animClr>
                                    <p:set>
                                      <p:cBhvr>
                                        <p:cTn id="293" dur="100" fill="hold"/>
                                        <p:tgtEl>
                                          <p:spTgt spid="9262"/>
                                        </p:tgtEl>
                                        <p:attrNameLst>
                                          <p:attrName>fill.type</p:attrName>
                                        </p:attrNameLst>
                                      </p:cBhvr>
                                      <p:to>
                                        <p:strVal val="solid"/>
                                      </p:to>
                                    </p:set>
                                    <p:set>
                                      <p:cBhvr>
                                        <p:cTn id="294" dur="100" fill="hold"/>
                                        <p:tgtEl>
                                          <p:spTgt spid="9262"/>
                                        </p:tgtEl>
                                        <p:attrNameLst>
                                          <p:attrName>fill.on</p:attrName>
                                        </p:attrNameLst>
                                      </p:cBhvr>
                                      <p:to>
                                        <p:strVal val="true"/>
                                      </p:to>
                                    </p:set>
                                    <p:animRot by="120000">
                                      <p:cBhvr>
                                        <p:cTn id="295" dur="100" fill="hold">
                                          <p:stCondLst>
                                            <p:cond delay="0"/>
                                          </p:stCondLst>
                                        </p:cTn>
                                        <p:tgtEl>
                                          <p:spTgt spid="9262"/>
                                        </p:tgtEl>
                                        <p:attrNameLst>
                                          <p:attrName>r</p:attrName>
                                        </p:attrNameLst>
                                      </p:cBhvr>
                                    </p:animRot>
                                    <p:animRot by="-240000">
                                      <p:cBhvr>
                                        <p:cTn id="296" dur="200" fill="hold">
                                          <p:stCondLst>
                                            <p:cond delay="200"/>
                                          </p:stCondLst>
                                        </p:cTn>
                                        <p:tgtEl>
                                          <p:spTgt spid="9262"/>
                                        </p:tgtEl>
                                        <p:attrNameLst>
                                          <p:attrName>r</p:attrName>
                                        </p:attrNameLst>
                                      </p:cBhvr>
                                    </p:animRot>
                                    <p:animRot by="240000">
                                      <p:cBhvr>
                                        <p:cTn id="297" dur="200" fill="hold">
                                          <p:stCondLst>
                                            <p:cond delay="400"/>
                                          </p:stCondLst>
                                        </p:cTn>
                                        <p:tgtEl>
                                          <p:spTgt spid="9262"/>
                                        </p:tgtEl>
                                        <p:attrNameLst>
                                          <p:attrName>r</p:attrName>
                                        </p:attrNameLst>
                                      </p:cBhvr>
                                    </p:animRot>
                                    <p:animRot by="-240000">
                                      <p:cBhvr>
                                        <p:cTn id="298" dur="200" fill="hold">
                                          <p:stCondLst>
                                            <p:cond delay="600"/>
                                          </p:stCondLst>
                                        </p:cTn>
                                        <p:tgtEl>
                                          <p:spTgt spid="9262"/>
                                        </p:tgtEl>
                                        <p:attrNameLst>
                                          <p:attrName>r</p:attrName>
                                        </p:attrNameLst>
                                      </p:cBhvr>
                                    </p:animRot>
                                    <p:animRot by="120000">
                                      <p:cBhvr>
                                        <p:cTn id="299" dur="200" fill="hold">
                                          <p:stCondLst>
                                            <p:cond delay="800"/>
                                          </p:stCondLst>
                                        </p:cTn>
                                        <p:tgtEl>
                                          <p:spTgt spid="9262"/>
                                        </p:tgtEl>
                                        <p:attrNameLst>
                                          <p:attrName>r</p:attrName>
                                        </p:attrNameLst>
                                      </p:cBhvr>
                                    </p:animRot>
                                  </p:childTnLst>
                                </p:cTn>
                              </p:par>
                              <p:par>
                                <p:cTn id="300" presetID="32" presetClass="emph" presetSubtype="0" repeatCount="3000" fill="hold" nodeType="withEffect">
                                  <p:stCondLst>
                                    <p:cond delay="0"/>
                                  </p:stCondLst>
                                  <p:childTnLst>
                                    <p:animClr clrSpc="rgb" dir="cw">
                                      <p:cBhvr override="childStyle">
                                        <p:cTn id="301" dur="100" fill="hold"/>
                                        <p:tgtEl>
                                          <p:spTgt spid="9348"/>
                                        </p:tgtEl>
                                        <p:attrNameLst>
                                          <p:attrName>style.color</p:attrName>
                                        </p:attrNameLst>
                                      </p:cBhvr>
                                      <p:to>
                                        <a:schemeClr val="folHlink"/>
                                      </p:to>
                                    </p:animClr>
                                    <p:animClr clrSpc="rgb" dir="cw">
                                      <p:cBhvr>
                                        <p:cTn id="302" dur="100" fill="hold"/>
                                        <p:tgtEl>
                                          <p:spTgt spid="9348"/>
                                        </p:tgtEl>
                                        <p:attrNameLst>
                                          <p:attrName>fillcolor</p:attrName>
                                        </p:attrNameLst>
                                      </p:cBhvr>
                                      <p:to>
                                        <a:schemeClr val="folHlink"/>
                                      </p:to>
                                    </p:animClr>
                                    <p:set>
                                      <p:cBhvr>
                                        <p:cTn id="303" dur="100" fill="hold"/>
                                        <p:tgtEl>
                                          <p:spTgt spid="9348"/>
                                        </p:tgtEl>
                                        <p:attrNameLst>
                                          <p:attrName>fill.type</p:attrName>
                                        </p:attrNameLst>
                                      </p:cBhvr>
                                      <p:to>
                                        <p:strVal val="solid"/>
                                      </p:to>
                                    </p:set>
                                    <p:set>
                                      <p:cBhvr>
                                        <p:cTn id="304" dur="100" fill="hold"/>
                                        <p:tgtEl>
                                          <p:spTgt spid="9348"/>
                                        </p:tgtEl>
                                        <p:attrNameLst>
                                          <p:attrName>fill.on</p:attrName>
                                        </p:attrNameLst>
                                      </p:cBhvr>
                                      <p:to>
                                        <p:strVal val="true"/>
                                      </p:to>
                                    </p:set>
                                    <p:animRot by="120000">
                                      <p:cBhvr>
                                        <p:cTn id="305" dur="100" fill="hold">
                                          <p:stCondLst>
                                            <p:cond delay="0"/>
                                          </p:stCondLst>
                                        </p:cTn>
                                        <p:tgtEl>
                                          <p:spTgt spid="9348"/>
                                        </p:tgtEl>
                                        <p:attrNameLst>
                                          <p:attrName>r</p:attrName>
                                        </p:attrNameLst>
                                      </p:cBhvr>
                                    </p:animRot>
                                    <p:animRot by="-240000">
                                      <p:cBhvr>
                                        <p:cTn id="306" dur="200" fill="hold">
                                          <p:stCondLst>
                                            <p:cond delay="200"/>
                                          </p:stCondLst>
                                        </p:cTn>
                                        <p:tgtEl>
                                          <p:spTgt spid="9348"/>
                                        </p:tgtEl>
                                        <p:attrNameLst>
                                          <p:attrName>r</p:attrName>
                                        </p:attrNameLst>
                                      </p:cBhvr>
                                    </p:animRot>
                                    <p:animRot by="240000">
                                      <p:cBhvr>
                                        <p:cTn id="307" dur="200" fill="hold">
                                          <p:stCondLst>
                                            <p:cond delay="400"/>
                                          </p:stCondLst>
                                        </p:cTn>
                                        <p:tgtEl>
                                          <p:spTgt spid="9348"/>
                                        </p:tgtEl>
                                        <p:attrNameLst>
                                          <p:attrName>r</p:attrName>
                                        </p:attrNameLst>
                                      </p:cBhvr>
                                    </p:animRot>
                                    <p:animRot by="-240000">
                                      <p:cBhvr>
                                        <p:cTn id="308" dur="200" fill="hold">
                                          <p:stCondLst>
                                            <p:cond delay="600"/>
                                          </p:stCondLst>
                                        </p:cTn>
                                        <p:tgtEl>
                                          <p:spTgt spid="9348"/>
                                        </p:tgtEl>
                                        <p:attrNameLst>
                                          <p:attrName>r</p:attrName>
                                        </p:attrNameLst>
                                      </p:cBhvr>
                                    </p:animRot>
                                    <p:animRot by="120000">
                                      <p:cBhvr>
                                        <p:cTn id="309" dur="200" fill="hold">
                                          <p:stCondLst>
                                            <p:cond delay="800"/>
                                          </p:stCondLst>
                                        </p:cTn>
                                        <p:tgtEl>
                                          <p:spTgt spid="9348"/>
                                        </p:tgtEl>
                                        <p:attrNameLst>
                                          <p:attrName>r</p:attrName>
                                        </p:attrNameLst>
                                      </p:cBhvr>
                                    </p:animRot>
                                  </p:childTnLst>
                                </p:cTn>
                              </p:par>
                              <p:par>
                                <p:cTn id="310" presetID="32" presetClass="emph" presetSubtype="0" repeatCount="3000" fill="hold" nodeType="withEffect">
                                  <p:stCondLst>
                                    <p:cond delay="0"/>
                                  </p:stCondLst>
                                  <p:childTnLst>
                                    <p:animClr clrSpc="rgb" dir="cw">
                                      <p:cBhvr override="childStyle">
                                        <p:cTn id="311" dur="100" fill="hold"/>
                                        <p:tgtEl>
                                          <p:spTgt spid="9261"/>
                                        </p:tgtEl>
                                        <p:attrNameLst>
                                          <p:attrName>style.color</p:attrName>
                                        </p:attrNameLst>
                                      </p:cBhvr>
                                      <p:to>
                                        <a:schemeClr val="folHlink"/>
                                      </p:to>
                                    </p:animClr>
                                    <p:animClr clrSpc="rgb" dir="cw">
                                      <p:cBhvr>
                                        <p:cTn id="312" dur="100" fill="hold"/>
                                        <p:tgtEl>
                                          <p:spTgt spid="9261"/>
                                        </p:tgtEl>
                                        <p:attrNameLst>
                                          <p:attrName>fillcolor</p:attrName>
                                        </p:attrNameLst>
                                      </p:cBhvr>
                                      <p:to>
                                        <a:schemeClr val="folHlink"/>
                                      </p:to>
                                    </p:animClr>
                                    <p:set>
                                      <p:cBhvr>
                                        <p:cTn id="313" dur="100" fill="hold"/>
                                        <p:tgtEl>
                                          <p:spTgt spid="9261"/>
                                        </p:tgtEl>
                                        <p:attrNameLst>
                                          <p:attrName>fill.type</p:attrName>
                                        </p:attrNameLst>
                                      </p:cBhvr>
                                      <p:to>
                                        <p:strVal val="solid"/>
                                      </p:to>
                                    </p:set>
                                    <p:set>
                                      <p:cBhvr>
                                        <p:cTn id="314" dur="100" fill="hold"/>
                                        <p:tgtEl>
                                          <p:spTgt spid="9261"/>
                                        </p:tgtEl>
                                        <p:attrNameLst>
                                          <p:attrName>fill.on</p:attrName>
                                        </p:attrNameLst>
                                      </p:cBhvr>
                                      <p:to>
                                        <p:strVal val="true"/>
                                      </p:to>
                                    </p:set>
                                    <p:animRot by="120000">
                                      <p:cBhvr>
                                        <p:cTn id="315" dur="100" fill="hold">
                                          <p:stCondLst>
                                            <p:cond delay="0"/>
                                          </p:stCondLst>
                                        </p:cTn>
                                        <p:tgtEl>
                                          <p:spTgt spid="9261"/>
                                        </p:tgtEl>
                                        <p:attrNameLst>
                                          <p:attrName>r</p:attrName>
                                        </p:attrNameLst>
                                      </p:cBhvr>
                                    </p:animRot>
                                    <p:animRot by="-240000">
                                      <p:cBhvr>
                                        <p:cTn id="316" dur="200" fill="hold">
                                          <p:stCondLst>
                                            <p:cond delay="200"/>
                                          </p:stCondLst>
                                        </p:cTn>
                                        <p:tgtEl>
                                          <p:spTgt spid="9261"/>
                                        </p:tgtEl>
                                        <p:attrNameLst>
                                          <p:attrName>r</p:attrName>
                                        </p:attrNameLst>
                                      </p:cBhvr>
                                    </p:animRot>
                                    <p:animRot by="240000">
                                      <p:cBhvr>
                                        <p:cTn id="317" dur="200" fill="hold">
                                          <p:stCondLst>
                                            <p:cond delay="400"/>
                                          </p:stCondLst>
                                        </p:cTn>
                                        <p:tgtEl>
                                          <p:spTgt spid="9261"/>
                                        </p:tgtEl>
                                        <p:attrNameLst>
                                          <p:attrName>r</p:attrName>
                                        </p:attrNameLst>
                                      </p:cBhvr>
                                    </p:animRot>
                                    <p:animRot by="-240000">
                                      <p:cBhvr>
                                        <p:cTn id="318" dur="200" fill="hold">
                                          <p:stCondLst>
                                            <p:cond delay="600"/>
                                          </p:stCondLst>
                                        </p:cTn>
                                        <p:tgtEl>
                                          <p:spTgt spid="9261"/>
                                        </p:tgtEl>
                                        <p:attrNameLst>
                                          <p:attrName>r</p:attrName>
                                        </p:attrNameLst>
                                      </p:cBhvr>
                                    </p:animRot>
                                    <p:animRot by="120000">
                                      <p:cBhvr>
                                        <p:cTn id="319" dur="200" fill="hold">
                                          <p:stCondLst>
                                            <p:cond delay="800"/>
                                          </p:stCondLst>
                                        </p:cTn>
                                        <p:tgtEl>
                                          <p:spTgt spid="9261"/>
                                        </p:tgtEl>
                                        <p:attrNameLst>
                                          <p:attrName>r</p:attrName>
                                        </p:attrNameLst>
                                      </p:cBhvr>
                                    </p:animRot>
                                  </p:childTnLst>
                                </p:cTn>
                              </p:par>
                            </p:childTnLst>
                          </p:cTn>
                        </p:par>
                        <p:par>
                          <p:cTn id="320" fill="hold">
                            <p:stCondLst>
                              <p:cond delay="3000"/>
                            </p:stCondLst>
                            <p:childTnLst>
                              <p:par>
                                <p:cTn id="321" presetID="32" presetClass="emph" presetSubtype="0" repeatCount="3000" fill="hold" nodeType="afterEffect">
                                  <p:stCondLst>
                                    <p:cond delay="2000"/>
                                  </p:stCondLst>
                                  <p:childTnLst>
                                    <p:animClr clrSpc="rgb" dir="cw">
                                      <p:cBhvr override="childStyle">
                                        <p:cTn id="322" dur="100" fill="hold"/>
                                        <p:tgtEl>
                                          <p:spTgt spid="9253"/>
                                        </p:tgtEl>
                                        <p:attrNameLst>
                                          <p:attrName>style.color</p:attrName>
                                        </p:attrNameLst>
                                      </p:cBhvr>
                                      <p:to>
                                        <a:schemeClr val="folHlink"/>
                                      </p:to>
                                    </p:animClr>
                                    <p:animClr clrSpc="rgb" dir="cw">
                                      <p:cBhvr>
                                        <p:cTn id="323" dur="100" fill="hold"/>
                                        <p:tgtEl>
                                          <p:spTgt spid="9253"/>
                                        </p:tgtEl>
                                        <p:attrNameLst>
                                          <p:attrName>fillcolor</p:attrName>
                                        </p:attrNameLst>
                                      </p:cBhvr>
                                      <p:to>
                                        <a:schemeClr val="folHlink"/>
                                      </p:to>
                                    </p:animClr>
                                    <p:set>
                                      <p:cBhvr>
                                        <p:cTn id="324" dur="100" fill="hold"/>
                                        <p:tgtEl>
                                          <p:spTgt spid="9253"/>
                                        </p:tgtEl>
                                        <p:attrNameLst>
                                          <p:attrName>fill.type</p:attrName>
                                        </p:attrNameLst>
                                      </p:cBhvr>
                                      <p:to>
                                        <p:strVal val="solid"/>
                                      </p:to>
                                    </p:set>
                                    <p:set>
                                      <p:cBhvr>
                                        <p:cTn id="325" dur="100" fill="hold"/>
                                        <p:tgtEl>
                                          <p:spTgt spid="9253"/>
                                        </p:tgtEl>
                                        <p:attrNameLst>
                                          <p:attrName>fill.on</p:attrName>
                                        </p:attrNameLst>
                                      </p:cBhvr>
                                      <p:to>
                                        <p:strVal val="true"/>
                                      </p:to>
                                    </p:set>
                                    <p:animRot by="120000">
                                      <p:cBhvr>
                                        <p:cTn id="326" dur="100" fill="hold">
                                          <p:stCondLst>
                                            <p:cond delay="0"/>
                                          </p:stCondLst>
                                        </p:cTn>
                                        <p:tgtEl>
                                          <p:spTgt spid="9253"/>
                                        </p:tgtEl>
                                        <p:attrNameLst>
                                          <p:attrName>r</p:attrName>
                                        </p:attrNameLst>
                                      </p:cBhvr>
                                    </p:animRot>
                                    <p:animRot by="-240000">
                                      <p:cBhvr>
                                        <p:cTn id="327" dur="200" fill="hold">
                                          <p:stCondLst>
                                            <p:cond delay="200"/>
                                          </p:stCondLst>
                                        </p:cTn>
                                        <p:tgtEl>
                                          <p:spTgt spid="9253"/>
                                        </p:tgtEl>
                                        <p:attrNameLst>
                                          <p:attrName>r</p:attrName>
                                        </p:attrNameLst>
                                      </p:cBhvr>
                                    </p:animRot>
                                    <p:animRot by="240000">
                                      <p:cBhvr>
                                        <p:cTn id="328" dur="200" fill="hold">
                                          <p:stCondLst>
                                            <p:cond delay="400"/>
                                          </p:stCondLst>
                                        </p:cTn>
                                        <p:tgtEl>
                                          <p:spTgt spid="9253"/>
                                        </p:tgtEl>
                                        <p:attrNameLst>
                                          <p:attrName>r</p:attrName>
                                        </p:attrNameLst>
                                      </p:cBhvr>
                                    </p:animRot>
                                    <p:animRot by="-240000">
                                      <p:cBhvr>
                                        <p:cTn id="329" dur="200" fill="hold">
                                          <p:stCondLst>
                                            <p:cond delay="600"/>
                                          </p:stCondLst>
                                        </p:cTn>
                                        <p:tgtEl>
                                          <p:spTgt spid="9253"/>
                                        </p:tgtEl>
                                        <p:attrNameLst>
                                          <p:attrName>r</p:attrName>
                                        </p:attrNameLst>
                                      </p:cBhvr>
                                    </p:animRot>
                                    <p:animRot by="120000">
                                      <p:cBhvr>
                                        <p:cTn id="330" dur="200" fill="hold">
                                          <p:stCondLst>
                                            <p:cond delay="800"/>
                                          </p:stCondLst>
                                        </p:cTn>
                                        <p:tgtEl>
                                          <p:spTgt spid="9253"/>
                                        </p:tgtEl>
                                        <p:attrNameLst>
                                          <p:attrName>r</p:attrName>
                                        </p:attrNameLst>
                                      </p:cBhvr>
                                    </p:animRot>
                                  </p:childTnLst>
                                </p:cTn>
                              </p:par>
                              <p:par>
                                <p:cTn id="331" presetID="32" presetClass="emph" presetSubtype="0" repeatCount="3000" fill="hold" nodeType="withEffect">
                                  <p:stCondLst>
                                    <p:cond delay="2000"/>
                                  </p:stCondLst>
                                  <p:childTnLst>
                                    <p:animClr clrSpc="rgb" dir="cw">
                                      <p:cBhvr override="childStyle">
                                        <p:cTn id="332" dur="100" fill="hold"/>
                                        <p:tgtEl>
                                          <p:spTgt spid="9340"/>
                                        </p:tgtEl>
                                        <p:attrNameLst>
                                          <p:attrName>style.color</p:attrName>
                                        </p:attrNameLst>
                                      </p:cBhvr>
                                      <p:to>
                                        <a:schemeClr val="folHlink"/>
                                      </p:to>
                                    </p:animClr>
                                    <p:animClr clrSpc="rgb" dir="cw">
                                      <p:cBhvr>
                                        <p:cTn id="333" dur="100" fill="hold"/>
                                        <p:tgtEl>
                                          <p:spTgt spid="9340"/>
                                        </p:tgtEl>
                                        <p:attrNameLst>
                                          <p:attrName>fillcolor</p:attrName>
                                        </p:attrNameLst>
                                      </p:cBhvr>
                                      <p:to>
                                        <a:schemeClr val="folHlink"/>
                                      </p:to>
                                    </p:animClr>
                                    <p:set>
                                      <p:cBhvr>
                                        <p:cTn id="334" dur="100" fill="hold"/>
                                        <p:tgtEl>
                                          <p:spTgt spid="9340"/>
                                        </p:tgtEl>
                                        <p:attrNameLst>
                                          <p:attrName>fill.type</p:attrName>
                                        </p:attrNameLst>
                                      </p:cBhvr>
                                      <p:to>
                                        <p:strVal val="solid"/>
                                      </p:to>
                                    </p:set>
                                    <p:set>
                                      <p:cBhvr>
                                        <p:cTn id="335" dur="100" fill="hold"/>
                                        <p:tgtEl>
                                          <p:spTgt spid="9340"/>
                                        </p:tgtEl>
                                        <p:attrNameLst>
                                          <p:attrName>fill.on</p:attrName>
                                        </p:attrNameLst>
                                      </p:cBhvr>
                                      <p:to>
                                        <p:strVal val="true"/>
                                      </p:to>
                                    </p:set>
                                    <p:animRot by="120000">
                                      <p:cBhvr>
                                        <p:cTn id="336" dur="100" fill="hold">
                                          <p:stCondLst>
                                            <p:cond delay="0"/>
                                          </p:stCondLst>
                                        </p:cTn>
                                        <p:tgtEl>
                                          <p:spTgt spid="9340"/>
                                        </p:tgtEl>
                                        <p:attrNameLst>
                                          <p:attrName>r</p:attrName>
                                        </p:attrNameLst>
                                      </p:cBhvr>
                                    </p:animRot>
                                    <p:animRot by="-240000">
                                      <p:cBhvr>
                                        <p:cTn id="337" dur="200" fill="hold">
                                          <p:stCondLst>
                                            <p:cond delay="200"/>
                                          </p:stCondLst>
                                        </p:cTn>
                                        <p:tgtEl>
                                          <p:spTgt spid="9340"/>
                                        </p:tgtEl>
                                        <p:attrNameLst>
                                          <p:attrName>r</p:attrName>
                                        </p:attrNameLst>
                                      </p:cBhvr>
                                    </p:animRot>
                                    <p:animRot by="240000">
                                      <p:cBhvr>
                                        <p:cTn id="338" dur="200" fill="hold">
                                          <p:stCondLst>
                                            <p:cond delay="400"/>
                                          </p:stCondLst>
                                        </p:cTn>
                                        <p:tgtEl>
                                          <p:spTgt spid="9340"/>
                                        </p:tgtEl>
                                        <p:attrNameLst>
                                          <p:attrName>r</p:attrName>
                                        </p:attrNameLst>
                                      </p:cBhvr>
                                    </p:animRot>
                                    <p:animRot by="-240000">
                                      <p:cBhvr>
                                        <p:cTn id="339" dur="200" fill="hold">
                                          <p:stCondLst>
                                            <p:cond delay="600"/>
                                          </p:stCondLst>
                                        </p:cTn>
                                        <p:tgtEl>
                                          <p:spTgt spid="9340"/>
                                        </p:tgtEl>
                                        <p:attrNameLst>
                                          <p:attrName>r</p:attrName>
                                        </p:attrNameLst>
                                      </p:cBhvr>
                                    </p:animRot>
                                    <p:animRot by="120000">
                                      <p:cBhvr>
                                        <p:cTn id="340" dur="200" fill="hold">
                                          <p:stCondLst>
                                            <p:cond delay="800"/>
                                          </p:stCondLst>
                                        </p:cTn>
                                        <p:tgtEl>
                                          <p:spTgt spid="9340"/>
                                        </p:tgtEl>
                                        <p:attrNameLst>
                                          <p:attrName>r</p:attrName>
                                        </p:attrNameLst>
                                      </p:cBhvr>
                                    </p:animRot>
                                  </p:childTnLst>
                                </p:cTn>
                              </p:par>
                              <p:par>
                                <p:cTn id="341" presetID="32" presetClass="emph" presetSubtype="0" repeatCount="3000" fill="hold" nodeType="withEffect">
                                  <p:stCondLst>
                                    <p:cond delay="2000"/>
                                  </p:stCondLst>
                                  <p:childTnLst>
                                    <p:animClr clrSpc="rgb" dir="cw">
                                      <p:cBhvr override="childStyle">
                                        <p:cTn id="342" dur="100" fill="hold"/>
                                        <p:tgtEl>
                                          <p:spTgt spid="9351"/>
                                        </p:tgtEl>
                                        <p:attrNameLst>
                                          <p:attrName>style.color</p:attrName>
                                        </p:attrNameLst>
                                      </p:cBhvr>
                                      <p:to>
                                        <a:schemeClr val="folHlink"/>
                                      </p:to>
                                    </p:animClr>
                                    <p:animClr clrSpc="rgb" dir="cw">
                                      <p:cBhvr>
                                        <p:cTn id="343" dur="100" fill="hold"/>
                                        <p:tgtEl>
                                          <p:spTgt spid="9351"/>
                                        </p:tgtEl>
                                        <p:attrNameLst>
                                          <p:attrName>fillcolor</p:attrName>
                                        </p:attrNameLst>
                                      </p:cBhvr>
                                      <p:to>
                                        <a:schemeClr val="folHlink"/>
                                      </p:to>
                                    </p:animClr>
                                    <p:set>
                                      <p:cBhvr>
                                        <p:cTn id="344" dur="100" fill="hold"/>
                                        <p:tgtEl>
                                          <p:spTgt spid="9351"/>
                                        </p:tgtEl>
                                        <p:attrNameLst>
                                          <p:attrName>fill.type</p:attrName>
                                        </p:attrNameLst>
                                      </p:cBhvr>
                                      <p:to>
                                        <p:strVal val="solid"/>
                                      </p:to>
                                    </p:set>
                                    <p:set>
                                      <p:cBhvr>
                                        <p:cTn id="345" dur="100" fill="hold"/>
                                        <p:tgtEl>
                                          <p:spTgt spid="9351"/>
                                        </p:tgtEl>
                                        <p:attrNameLst>
                                          <p:attrName>fill.on</p:attrName>
                                        </p:attrNameLst>
                                      </p:cBhvr>
                                      <p:to>
                                        <p:strVal val="true"/>
                                      </p:to>
                                    </p:set>
                                    <p:animRot by="120000">
                                      <p:cBhvr>
                                        <p:cTn id="346" dur="100" fill="hold">
                                          <p:stCondLst>
                                            <p:cond delay="0"/>
                                          </p:stCondLst>
                                        </p:cTn>
                                        <p:tgtEl>
                                          <p:spTgt spid="9351"/>
                                        </p:tgtEl>
                                        <p:attrNameLst>
                                          <p:attrName>r</p:attrName>
                                        </p:attrNameLst>
                                      </p:cBhvr>
                                    </p:animRot>
                                    <p:animRot by="-240000">
                                      <p:cBhvr>
                                        <p:cTn id="347" dur="200" fill="hold">
                                          <p:stCondLst>
                                            <p:cond delay="200"/>
                                          </p:stCondLst>
                                        </p:cTn>
                                        <p:tgtEl>
                                          <p:spTgt spid="9351"/>
                                        </p:tgtEl>
                                        <p:attrNameLst>
                                          <p:attrName>r</p:attrName>
                                        </p:attrNameLst>
                                      </p:cBhvr>
                                    </p:animRot>
                                    <p:animRot by="240000">
                                      <p:cBhvr>
                                        <p:cTn id="348" dur="200" fill="hold">
                                          <p:stCondLst>
                                            <p:cond delay="400"/>
                                          </p:stCondLst>
                                        </p:cTn>
                                        <p:tgtEl>
                                          <p:spTgt spid="9351"/>
                                        </p:tgtEl>
                                        <p:attrNameLst>
                                          <p:attrName>r</p:attrName>
                                        </p:attrNameLst>
                                      </p:cBhvr>
                                    </p:animRot>
                                    <p:animRot by="-240000">
                                      <p:cBhvr>
                                        <p:cTn id="349" dur="200" fill="hold">
                                          <p:stCondLst>
                                            <p:cond delay="600"/>
                                          </p:stCondLst>
                                        </p:cTn>
                                        <p:tgtEl>
                                          <p:spTgt spid="9351"/>
                                        </p:tgtEl>
                                        <p:attrNameLst>
                                          <p:attrName>r</p:attrName>
                                        </p:attrNameLst>
                                      </p:cBhvr>
                                    </p:animRot>
                                    <p:animRot by="120000">
                                      <p:cBhvr>
                                        <p:cTn id="350" dur="200" fill="hold">
                                          <p:stCondLst>
                                            <p:cond delay="800"/>
                                          </p:stCondLst>
                                        </p:cTn>
                                        <p:tgtEl>
                                          <p:spTgt spid="9351"/>
                                        </p:tgtEl>
                                        <p:attrNameLst>
                                          <p:attrName>r</p:attrName>
                                        </p:attrNameLst>
                                      </p:cBhvr>
                                    </p:animRot>
                                  </p:childTnLst>
                                </p:cTn>
                              </p:par>
                              <p:par>
                                <p:cTn id="351" presetID="32" presetClass="emph" presetSubtype="0" repeatCount="3000" fill="hold" nodeType="withEffect">
                                  <p:stCondLst>
                                    <p:cond delay="2000"/>
                                  </p:stCondLst>
                                  <p:childTnLst>
                                    <p:animClr clrSpc="rgb" dir="cw">
                                      <p:cBhvr override="childStyle">
                                        <p:cTn id="352" dur="100" fill="hold"/>
                                        <p:tgtEl>
                                          <p:spTgt spid="9244"/>
                                        </p:tgtEl>
                                        <p:attrNameLst>
                                          <p:attrName>style.color</p:attrName>
                                        </p:attrNameLst>
                                      </p:cBhvr>
                                      <p:to>
                                        <a:schemeClr val="folHlink"/>
                                      </p:to>
                                    </p:animClr>
                                    <p:animClr clrSpc="rgb" dir="cw">
                                      <p:cBhvr>
                                        <p:cTn id="353" dur="100" fill="hold"/>
                                        <p:tgtEl>
                                          <p:spTgt spid="9244"/>
                                        </p:tgtEl>
                                        <p:attrNameLst>
                                          <p:attrName>fillcolor</p:attrName>
                                        </p:attrNameLst>
                                      </p:cBhvr>
                                      <p:to>
                                        <a:schemeClr val="folHlink"/>
                                      </p:to>
                                    </p:animClr>
                                    <p:set>
                                      <p:cBhvr>
                                        <p:cTn id="354" dur="100" fill="hold"/>
                                        <p:tgtEl>
                                          <p:spTgt spid="9244"/>
                                        </p:tgtEl>
                                        <p:attrNameLst>
                                          <p:attrName>fill.type</p:attrName>
                                        </p:attrNameLst>
                                      </p:cBhvr>
                                      <p:to>
                                        <p:strVal val="solid"/>
                                      </p:to>
                                    </p:set>
                                    <p:set>
                                      <p:cBhvr>
                                        <p:cTn id="355" dur="100" fill="hold"/>
                                        <p:tgtEl>
                                          <p:spTgt spid="9244"/>
                                        </p:tgtEl>
                                        <p:attrNameLst>
                                          <p:attrName>fill.on</p:attrName>
                                        </p:attrNameLst>
                                      </p:cBhvr>
                                      <p:to>
                                        <p:strVal val="true"/>
                                      </p:to>
                                    </p:set>
                                    <p:animRot by="120000">
                                      <p:cBhvr>
                                        <p:cTn id="356" dur="100" fill="hold">
                                          <p:stCondLst>
                                            <p:cond delay="0"/>
                                          </p:stCondLst>
                                        </p:cTn>
                                        <p:tgtEl>
                                          <p:spTgt spid="9244"/>
                                        </p:tgtEl>
                                        <p:attrNameLst>
                                          <p:attrName>r</p:attrName>
                                        </p:attrNameLst>
                                      </p:cBhvr>
                                    </p:animRot>
                                    <p:animRot by="-240000">
                                      <p:cBhvr>
                                        <p:cTn id="357" dur="200" fill="hold">
                                          <p:stCondLst>
                                            <p:cond delay="200"/>
                                          </p:stCondLst>
                                        </p:cTn>
                                        <p:tgtEl>
                                          <p:spTgt spid="9244"/>
                                        </p:tgtEl>
                                        <p:attrNameLst>
                                          <p:attrName>r</p:attrName>
                                        </p:attrNameLst>
                                      </p:cBhvr>
                                    </p:animRot>
                                    <p:animRot by="240000">
                                      <p:cBhvr>
                                        <p:cTn id="358" dur="200" fill="hold">
                                          <p:stCondLst>
                                            <p:cond delay="400"/>
                                          </p:stCondLst>
                                        </p:cTn>
                                        <p:tgtEl>
                                          <p:spTgt spid="9244"/>
                                        </p:tgtEl>
                                        <p:attrNameLst>
                                          <p:attrName>r</p:attrName>
                                        </p:attrNameLst>
                                      </p:cBhvr>
                                    </p:animRot>
                                    <p:animRot by="-240000">
                                      <p:cBhvr>
                                        <p:cTn id="359" dur="200" fill="hold">
                                          <p:stCondLst>
                                            <p:cond delay="600"/>
                                          </p:stCondLst>
                                        </p:cTn>
                                        <p:tgtEl>
                                          <p:spTgt spid="9244"/>
                                        </p:tgtEl>
                                        <p:attrNameLst>
                                          <p:attrName>r</p:attrName>
                                        </p:attrNameLst>
                                      </p:cBhvr>
                                    </p:animRot>
                                    <p:animRot by="120000">
                                      <p:cBhvr>
                                        <p:cTn id="360" dur="200" fill="hold">
                                          <p:stCondLst>
                                            <p:cond delay="800"/>
                                          </p:stCondLst>
                                        </p:cTn>
                                        <p:tgtEl>
                                          <p:spTgt spid="9244"/>
                                        </p:tgtEl>
                                        <p:attrNameLst>
                                          <p:attrName>r</p:attrName>
                                        </p:attrNameLst>
                                      </p:cBhvr>
                                    </p:animRot>
                                  </p:childTnLst>
                                </p:cTn>
                              </p:par>
                              <p:par>
                                <p:cTn id="361" presetID="32" presetClass="emph" presetSubtype="0" repeatCount="3000" fill="hold" nodeType="withEffect">
                                  <p:stCondLst>
                                    <p:cond delay="2000"/>
                                  </p:stCondLst>
                                  <p:childTnLst>
                                    <p:animClr clrSpc="rgb" dir="cw">
                                      <p:cBhvr override="childStyle">
                                        <p:cTn id="362" dur="100" fill="hold"/>
                                        <p:tgtEl>
                                          <p:spTgt spid="9262"/>
                                        </p:tgtEl>
                                        <p:attrNameLst>
                                          <p:attrName>style.color</p:attrName>
                                        </p:attrNameLst>
                                      </p:cBhvr>
                                      <p:to>
                                        <a:schemeClr val="folHlink"/>
                                      </p:to>
                                    </p:animClr>
                                    <p:animClr clrSpc="rgb" dir="cw">
                                      <p:cBhvr>
                                        <p:cTn id="363" dur="100" fill="hold"/>
                                        <p:tgtEl>
                                          <p:spTgt spid="9262"/>
                                        </p:tgtEl>
                                        <p:attrNameLst>
                                          <p:attrName>fillcolor</p:attrName>
                                        </p:attrNameLst>
                                      </p:cBhvr>
                                      <p:to>
                                        <a:schemeClr val="folHlink"/>
                                      </p:to>
                                    </p:animClr>
                                    <p:set>
                                      <p:cBhvr>
                                        <p:cTn id="364" dur="100" fill="hold"/>
                                        <p:tgtEl>
                                          <p:spTgt spid="9262"/>
                                        </p:tgtEl>
                                        <p:attrNameLst>
                                          <p:attrName>fill.type</p:attrName>
                                        </p:attrNameLst>
                                      </p:cBhvr>
                                      <p:to>
                                        <p:strVal val="solid"/>
                                      </p:to>
                                    </p:set>
                                    <p:set>
                                      <p:cBhvr>
                                        <p:cTn id="365" dur="100" fill="hold"/>
                                        <p:tgtEl>
                                          <p:spTgt spid="9262"/>
                                        </p:tgtEl>
                                        <p:attrNameLst>
                                          <p:attrName>fill.on</p:attrName>
                                        </p:attrNameLst>
                                      </p:cBhvr>
                                      <p:to>
                                        <p:strVal val="true"/>
                                      </p:to>
                                    </p:set>
                                    <p:animRot by="120000">
                                      <p:cBhvr>
                                        <p:cTn id="366" dur="100" fill="hold">
                                          <p:stCondLst>
                                            <p:cond delay="0"/>
                                          </p:stCondLst>
                                        </p:cTn>
                                        <p:tgtEl>
                                          <p:spTgt spid="9262"/>
                                        </p:tgtEl>
                                        <p:attrNameLst>
                                          <p:attrName>r</p:attrName>
                                        </p:attrNameLst>
                                      </p:cBhvr>
                                    </p:animRot>
                                    <p:animRot by="-240000">
                                      <p:cBhvr>
                                        <p:cTn id="367" dur="200" fill="hold">
                                          <p:stCondLst>
                                            <p:cond delay="200"/>
                                          </p:stCondLst>
                                        </p:cTn>
                                        <p:tgtEl>
                                          <p:spTgt spid="9262"/>
                                        </p:tgtEl>
                                        <p:attrNameLst>
                                          <p:attrName>r</p:attrName>
                                        </p:attrNameLst>
                                      </p:cBhvr>
                                    </p:animRot>
                                    <p:animRot by="240000">
                                      <p:cBhvr>
                                        <p:cTn id="368" dur="200" fill="hold">
                                          <p:stCondLst>
                                            <p:cond delay="400"/>
                                          </p:stCondLst>
                                        </p:cTn>
                                        <p:tgtEl>
                                          <p:spTgt spid="9262"/>
                                        </p:tgtEl>
                                        <p:attrNameLst>
                                          <p:attrName>r</p:attrName>
                                        </p:attrNameLst>
                                      </p:cBhvr>
                                    </p:animRot>
                                    <p:animRot by="-240000">
                                      <p:cBhvr>
                                        <p:cTn id="369" dur="200" fill="hold">
                                          <p:stCondLst>
                                            <p:cond delay="600"/>
                                          </p:stCondLst>
                                        </p:cTn>
                                        <p:tgtEl>
                                          <p:spTgt spid="9262"/>
                                        </p:tgtEl>
                                        <p:attrNameLst>
                                          <p:attrName>r</p:attrName>
                                        </p:attrNameLst>
                                      </p:cBhvr>
                                    </p:animRot>
                                    <p:animRot by="120000">
                                      <p:cBhvr>
                                        <p:cTn id="370" dur="200" fill="hold">
                                          <p:stCondLst>
                                            <p:cond delay="800"/>
                                          </p:stCondLst>
                                        </p:cTn>
                                        <p:tgtEl>
                                          <p:spTgt spid="9262"/>
                                        </p:tgtEl>
                                        <p:attrNameLst>
                                          <p:attrName>r</p:attrName>
                                        </p:attrNameLst>
                                      </p:cBhvr>
                                    </p:animRot>
                                  </p:childTnLst>
                                </p:cTn>
                              </p:par>
                              <p:par>
                                <p:cTn id="371" presetID="32" presetClass="emph" presetSubtype="0" repeatCount="3000" fill="hold" nodeType="withEffect">
                                  <p:stCondLst>
                                    <p:cond delay="2000"/>
                                  </p:stCondLst>
                                  <p:childTnLst>
                                    <p:animClr clrSpc="rgb" dir="cw">
                                      <p:cBhvr override="childStyle">
                                        <p:cTn id="372" dur="100" fill="hold"/>
                                        <p:tgtEl>
                                          <p:spTgt spid="9348"/>
                                        </p:tgtEl>
                                        <p:attrNameLst>
                                          <p:attrName>style.color</p:attrName>
                                        </p:attrNameLst>
                                      </p:cBhvr>
                                      <p:to>
                                        <a:schemeClr val="folHlink"/>
                                      </p:to>
                                    </p:animClr>
                                    <p:animClr clrSpc="rgb" dir="cw">
                                      <p:cBhvr>
                                        <p:cTn id="373" dur="100" fill="hold"/>
                                        <p:tgtEl>
                                          <p:spTgt spid="9348"/>
                                        </p:tgtEl>
                                        <p:attrNameLst>
                                          <p:attrName>fillcolor</p:attrName>
                                        </p:attrNameLst>
                                      </p:cBhvr>
                                      <p:to>
                                        <a:schemeClr val="folHlink"/>
                                      </p:to>
                                    </p:animClr>
                                    <p:set>
                                      <p:cBhvr>
                                        <p:cTn id="374" dur="100" fill="hold"/>
                                        <p:tgtEl>
                                          <p:spTgt spid="9348"/>
                                        </p:tgtEl>
                                        <p:attrNameLst>
                                          <p:attrName>fill.type</p:attrName>
                                        </p:attrNameLst>
                                      </p:cBhvr>
                                      <p:to>
                                        <p:strVal val="solid"/>
                                      </p:to>
                                    </p:set>
                                    <p:set>
                                      <p:cBhvr>
                                        <p:cTn id="375" dur="100" fill="hold"/>
                                        <p:tgtEl>
                                          <p:spTgt spid="9348"/>
                                        </p:tgtEl>
                                        <p:attrNameLst>
                                          <p:attrName>fill.on</p:attrName>
                                        </p:attrNameLst>
                                      </p:cBhvr>
                                      <p:to>
                                        <p:strVal val="true"/>
                                      </p:to>
                                    </p:set>
                                    <p:animRot by="120000">
                                      <p:cBhvr>
                                        <p:cTn id="376" dur="100" fill="hold">
                                          <p:stCondLst>
                                            <p:cond delay="0"/>
                                          </p:stCondLst>
                                        </p:cTn>
                                        <p:tgtEl>
                                          <p:spTgt spid="9348"/>
                                        </p:tgtEl>
                                        <p:attrNameLst>
                                          <p:attrName>r</p:attrName>
                                        </p:attrNameLst>
                                      </p:cBhvr>
                                    </p:animRot>
                                    <p:animRot by="-240000">
                                      <p:cBhvr>
                                        <p:cTn id="377" dur="200" fill="hold">
                                          <p:stCondLst>
                                            <p:cond delay="200"/>
                                          </p:stCondLst>
                                        </p:cTn>
                                        <p:tgtEl>
                                          <p:spTgt spid="9348"/>
                                        </p:tgtEl>
                                        <p:attrNameLst>
                                          <p:attrName>r</p:attrName>
                                        </p:attrNameLst>
                                      </p:cBhvr>
                                    </p:animRot>
                                    <p:animRot by="240000">
                                      <p:cBhvr>
                                        <p:cTn id="378" dur="200" fill="hold">
                                          <p:stCondLst>
                                            <p:cond delay="400"/>
                                          </p:stCondLst>
                                        </p:cTn>
                                        <p:tgtEl>
                                          <p:spTgt spid="9348"/>
                                        </p:tgtEl>
                                        <p:attrNameLst>
                                          <p:attrName>r</p:attrName>
                                        </p:attrNameLst>
                                      </p:cBhvr>
                                    </p:animRot>
                                    <p:animRot by="-240000">
                                      <p:cBhvr>
                                        <p:cTn id="379" dur="200" fill="hold">
                                          <p:stCondLst>
                                            <p:cond delay="600"/>
                                          </p:stCondLst>
                                        </p:cTn>
                                        <p:tgtEl>
                                          <p:spTgt spid="9348"/>
                                        </p:tgtEl>
                                        <p:attrNameLst>
                                          <p:attrName>r</p:attrName>
                                        </p:attrNameLst>
                                      </p:cBhvr>
                                    </p:animRot>
                                    <p:animRot by="120000">
                                      <p:cBhvr>
                                        <p:cTn id="380" dur="200" fill="hold">
                                          <p:stCondLst>
                                            <p:cond delay="800"/>
                                          </p:stCondLst>
                                        </p:cTn>
                                        <p:tgtEl>
                                          <p:spTgt spid="9348"/>
                                        </p:tgtEl>
                                        <p:attrNameLst>
                                          <p:attrName>r</p:attrName>
                                        </p:attrNameLst>
                                      </p:cBhvr>
                                    </p:animRot>
                                  </p:childTnLst>
                                </p:cTn>
                              </p:par>
                              <p:par>
                                <p:cTn id="381" presetID="32" presetClass="emph" presetSubtype="0" repeatCount="3000" fill="hold" nodeType="withEffect">
                                  <p:stCondLst>
                                    <p:cond delay="2000"/>
                                  </p:stCondLst>
                                  <p:childTnLst>
                                    <p:animClr clrSpc="rgb" dir="cw">
                                      <p:cBhvr override="childStyle">
                                        <p:cTn id="382" dur="100" fill="hold"/>
                                        <p:tgtEl>
                                          <p:spTgt spid="9261"/>
                                        </p:tgtEl>
                                        <p:attrNameLst>
                                          <p:attrName>style.color</p:attrName>
                                        </p:attrNameLst>
                                      </p:cBhvr>
                                      <p:to>
                                        <a:schemeClr val="folHlink"/>
                                      </p:to>
                                    </p:animClr>
                                    <p:animClr clrSpc="rgb" dir="cw">
                                      <p:cBhvr>
                                        <p:cTn id="383" dur="100" fill="hold"/>
                                        <p:tgtEl>
                                          <p:spTgt spid="9261"/>
                                        </p:tgtEl>
                                        <p:attrNameLst>
                                          <p:attrName>fillcolor</p:attrName>
                                        </p:attrNameLst>
                                      </p:cBhvr>
                                      <p:to>
                                        <a:schemeClr val="folHlink"/>
                                      </p:to>
                                    </p:animClr>
                                    <p:set>
                                      <p:cBhvr>
                                        <p:cTn id="384" dur="100" fill="hold"/>
                                        <p:tgtEl>
                                          <p:spTgt spid="9261"/>
                                        </p:tgtEl>
                                        <p:attrNameLst>
                                          <p:attrName>fill.type</p:attrName>
                                        </p:attrNameLst>
                                      </p:cBhvr>
                                      <p:to>
                                        <p:strVal val="solid"/>
                                      </p:to>
                                    </p:set>
                                    <p:set>
                                      <p:cBhvr>
                                        <p:cTn id="385" dur="100" fill="hold"/>
                                        <p:tgtEl>
                                          <p:spTgt spid="9261"/>
                                        </p:tgtEl>
                                        <p:attrNameLst>
                                          <p:attrName>fill.on</p:attrName>
                                        </p:attrNameLst>
                                      </p:cBhvr>
                                      <p:to>
                                        <p:strVal val="true"/>
                                      </p:to>
                                    </p:set>
                                    <p:animRot by="120000">
                                      <p:cBhvr>
                                        <p:cTn id="386" dur="100" fill="hold">
                                          <p:stCondLst>
                                            <p:cond delay="0"/>
                                          </p:stCondLst>
                                        </p:cTn>
                                        <p:tgtEl>
                                          <p:spTgt spid="9261"/>
                                        </p:tgtEl>
                                        <p:attrNameLst>
                                          <p:attrName>r</p:attrName>
                                        </p:attrNameLst>
                                      </p:cBhvr>
                                    </p:animRot>
                                    <p:animRot by="-240000">
                                      <p:cBhvr>
                                        <p:cTn id="387" dur="200" fill="hold">
                                          <p:stCondLst>
                                            <p:cond delay="200"/>
                                          </p:stCondLst>
                                        </p:cTn>
                                        <p:tgtEl>
                                          <p:spTgt spid="9261"/>
                                        </p:tgtEl>
                                        <p:attrNameLst>
                                          <p:attrName>r</p:attrName>
                                        </p:attrNameLst>
                                      </p:cBhvr>
                                    </p:animRot>
                                    <p:animRot by="240000">
                                      <p:cBhvr>
                                        <p:cTn id="388" dur="200" fill="hold">
                                          <p:stCondLst>
                                            <p:cond delay="400"/>
                                          </p:stCondLst>
                                        </p:cTn>
                                        <p:tgtEl>
                                          <p:spTgt spid="9261"/>
                                        </p:tgtEl>
                                        <p:attrNameLst>
                                          <p:attrName>r</p:attrName>
                                        </p:attrNameLst>
                                      </p:cBhvr>
                                    </p:animRot>
                                    <p:animRot by="-240000">
                                      <p:cBhvr>
                                        <p:cTn id="389" dur="200" fill="hold">
                                          <p:stCondLst>
                                            <p:cond delay="600"/>
                                          </p:stCondLst>
                                        </p:cTn>
                                        <p:tgtEl>
                                          <p:spTgt spid="9261"/>
                                        </p:tgtEl>
                                        <p:attrNameLst>
                                          <p:attrName>r</p:attrName>
                                        </p:attrNameLst>
                                      </p:cBhvr>
                                    </p:animRot>
                                    <p:animRot by="120000">
                                      <p:cBhvr>
                                        <p:cTn id="390" dur="200" fill="hold">
                                          <p:stCondLst>
                                            <p:cond delay="800"/>
                                          </p:stCondLst>
                                        </p:cTn>
                                        <p:tgtEl>
                                          <p:spTgt spid="9261"/>
                                        </p:tgtEl>
                                        <p:attrNameLst>
                                          <p:attrName>r</p:attrName>
                                        </p:attrNameLst>
                                      </p:cBhvr>
                                    </p:animRot>
                                  </p:childTnLst>
                                </p:cTn>
                              </p:par>
                            </p:childTnLst>
                          </p:cTn>
                        </p:par>
                        <p:par>
                          <p:cTn id="391" fill="hold">
                            <p:stCondLst>
                              <p:cond delay="8000"/>
                            </p:stCondLst>
                            <p:childTnLst>
                              <p:par>
                                <p:cTn id="392" presetID="10" presetClass="entr" presetSubtype="0" fill="hold" grpId="0" nodeType="afterEffect">
                                  <p:stCondLst>
                                    <p:cond delay="1000"/>
                                  </p:stCondLst>
                                  <p:childTnLst>
                                    <p:set>
                                      <p:cBhvr>
                                        <p:cTn id="393" dur="1" fill="hold">
                                          <p:stCondLst>
                                            <p:cond delay="0"/>
                                          </p:stCondLst>
                                        </p:cTn>
                                        <p:tgtEl>
                                          <p:spTgt spid="9364"/>
                                        </p:tgtEl>
                                        <p:attrNameLst>
                                          <p:attrName>style.visibility</p:attrName>
                                        </p:attrNameLst>
                                      </p:cBhvr>
                                      <p:to>
                                        <p:strVal val="visible"/>
                                      </p:to>
                                    </p:set>
                                    <p:animEffect transition="in" filter="fade">
                                      <p:cBhvr>
                                        <p:cTn id="394" dur="2000"/>
                                        <p:tgtEl>
                                          <p:spTgt spid="9364"/>
                                        </p:tgtEl>
                                      </p:cBhvr>
                                    </p:animEffect>
                                  </p:childTnLst>
                                </p:cTn>
                              </p:par>
                              <p:par>
                                <p:cTn id="395" presetID="10" presetClass="entr" presetSubtype="0" fill="hold" grpId="0" nodeType="withEffect">
                                  <p:stCondLst>
                                    <p:cond delay="1000"/>
                                  </p:stCondLst>
                                  <p:childTnLst>
                                    <p:set>
                                      <p:cBhvr>
                                        <p:cTn id="396" dur="1" fill="hold">
                                          <p:stCondLst>
                                            <p:cond delay="0"/>
                                          </p:stCondLst>
                                        </p:cTn>
                                        <p:tgtEl>
                                          <p:spTgt spid="9363"/>
                                        </p:tgtEl>
                                        <p:attrNameLst>
                                          <p:attrName>style.visibility</p:attrName>
                                        </p:attrNameLst>
                                      </p:cBhvr>
                                      <p:to>
                                        <p:strVal val="visible"/>
                                      </p:to>
                                    </p:set>
                                    <p:animEffect transition="in" filter="fade">
                                      <p:cBhvr>
                                        <p:cTn id="397" dur="2000"/>
                                        <p:tgtEl>
                                          <p:spTgt spid="9363"/>
                                        </p:tgtEl>
                                      </p:cBhvr>
                                    </p:animEffect>
                                  </p:childTnLst>
                                </p:cTn>
                              </p:par>
                            </p:childTnLst>
                          </p:cTn>
                        </p:par>
                      </p:childTnLst>
                    </p:cTn>
                  </p:par>
                  <p:par>
                    <p:cTn id="398" fill="hold">
                      <p:stCondLst>
                        <p:cond delay="indefinite"/>
                      </p:stCondLst>
                      <p:childTnLst>
                        <p:par>
                          <p:cTn id="399" fill="hold">
                            <p:stCondLst>
                              <p:cond delay="0"/>
                            </p:stCondLst>
                            <p:childTnLst>
                              <p:par>
                                <p:cTn id="400" presetID="10" presetClass="exit" presetSubtype="0" fill="hold" grpId="1" nodeType="clickEffect">
                                  <p:stCondLst>
                                    <p:cond delay="0"/>
                                  </p:stCondLst>
                                  <p:childTnLst>
                                    <p:animEffect transition="out" filter="fade">
                                      <p:cBhvr>
                                        <p:cTn id="401" dur="2000"/>
                                        <p:tgtEl>
                                          <p:spTgt spid="9363"/>
                                        </p:tgtEl>
                                      </p:cBhvr>
                                    </p:animEffect>
                                    <p:set>
                                      <p:cBhvr>
                                        <p:cTn id="402" dur="1" fill="hold">
                                          <p:stCondLst>
                                            <p:cond delay="1999"/>
                                          </p:stCondLst>
                                        </p:cTn>
                                        <p:tgtEl>
                                          <p:spTgt spid="9363"/>
                                        </p:tgtEl>
                                        <p:attrNameLst>
                                          <p:attrName>style.visibility</p:attrName>
                                        </p:attrNameLst>
                                      </p:cBhvr>
                                      <p:to>
                                        <p:strVal val="hidden"/>
                                      </p:to>
                                    </p:set>
                                  </p:childTnLst>
                                </p:cTn>
                              </p:par>
                              <p:par>
                                <p:cTn id="403" presetID="10" presetClass="exit" presetSubtype="0" fill="hold" grpId="1" nodeType="withEffect">
                                  <p:stCondLst>
                                    <p:cond delay="0"/>
                                  </p:stCondLst>
                                  <p:childTnLst>
                                    <p:animEffect transition="out" filter="fade">
                                      <p:cBhvr>
                                        <p:cTn id="404" dur="2000"/>
                                        <p:tgtEl>
                                          <p:spTgt spid="9364"/>
                                        </p:tgtEl>
                                      </p:cBhvr>
                                    </p:animEffect>
                                    <p:set>
                                      <p:cBhvr>
                                        <p:cTn id="405" dur="1" fill="hold">
                                          <p:stCondLst>
                                            <p:cond delay="1999"/>
                                          </p:stCondLst>
                                        </p:cTn>
                                        <p:tgtEl>
                                          <p:spTgt spid="9364"/>
                                        </p:tgtEl>
                                        <p:attrNameLst>
                                          <p:attrName>style.visibility</p:attrName>
                                        </p:attrNameLst>
                                      </p:cBhvr>
                                      <p:to>
                                        <p:strVal val="hidden"/>
                                      </p:to>
                                    </p:set>
                                  </p:childTnLst>
                                </p:cTn>
                              </p:par>
                              <p:par>
                                <p:cTn id="406" presetID="16" presetClass="exit" presetSubtype="26" fill="hold" grpId="1" nodeType="withEffect">
                                  <p:stCondLst>
                                    <p:cond delay="0"/>
                                  </p:stCondLst>
                                  <p:childTnLst>
                                    <p:animEffect transition="out" filter="barn(inHorizontal)">
                                      <p:cBhvr>
                                        <p:cTn id="407" dur="1000"/>
                                        <p:tgtEl>
                                          <p:spTgt spid="9362"/>
                                        </p:tgtEl>
                                      </p:cBhvr>
                                    </p:animEffect>
                                    <p:set>
                                      <p:cBhvr>
                                        <p:cTn id="408" dur="1" fill="hold">
                                          <p:stCondLst>
                                            <p:cond delay="999"/>
                                          </p:stCondLst>
                                        </p:cTn>
                                        <p:tgtEl>
                                          <p:spTgt spid="9362"/>
                                        </p:tgtEl>
                                        <p:attrNameLst>
                                          <p:attrName>style.visibility</p:attrName>
                                        </p:attrNameLst>
                                      </p:cBhvr>
                                      <p:to>
                                        <p:strVal val="hidden"/>
                                      </p:to>
                                    </p:set>
                                  </p:childTnLst>
                                </p:cTn>
                              </p:par>
                            </p:childTnLst>
                          </p:cTn>
                        </p:par>
                        <p:par>
                          <p:cTn id="409" fill="hold">
                            <p:stCondLst>
                              <p:cond delay="2000"/>
                            </p:stCondLst>
                            <p:childTnLst>
                              <p:par>
                                <p:cTn id="410" presetID="16" presetClass="entr" presetSubtype="26" fill="hold" grpId="0" nodeType="afterEffect">
                                  <p:stCondLst>
                                    <p:cond delay="0"/>
                                  </p:stCondLst>
                                  <p:childTnLst>
                                    <p:set>
                                      <p:cBhvr>
                                        <p:cTn id="411" dur="1" fill="hold">
                                          <p:stCondLst>
                                            <p:cond delay="0"/>
                                          </p:stCondLst>
                                        </p:cTn>
                                        <p:tgtEl>
                                          <p:spTgt spid="9365"/>
                                        </p:tgtEl>
                                        <p:attrNameLst>
                                          <p:attrName>style.visibility</p:attrName>
                                        </p:attrNameLst>
                                      </p:cBhvr>
                                      <p:to>
                                        <p:strVal val="visible"/>
                                      </p:to>
                                    </p:set>
                                    <p:animEffect transition="in" filter="barn(inHorizontal)">
                                      <p:cBhvr>
                                        <p:cTn id="412" dur="1000"/>
                                        <p:tgtEl>
                                          <p:spTgt spid="9365"/>
                                        </p:tgtEl>
                                      </p:cBhvr>
                                    </p:animEffect>
                                  </p:childTnLst>
                                </p:cTn>
                              </p:par>
                            </p:childTnLst>
                          </p:cTn>
                        </p:par>
                      </p:childTnLst>
                    </p:cTn>
                  </p:par>
                  <p:par>
                    <p:cTn id="413" fill="hold">
                      <p:stCondLst>
                        <p:cond delay="indefinite"/>
                      </p:stCondLst>
                      <p:childTnLst>
                        <p:par>
                          <p:cTn id="414" fill="hold">
                            <p:stCondLst>
                              <p:cond delay="0"/>
                            </p:stCondLst>
                            <p:childTnLst>
                              <p:par>
                                <p:cTn id="415" presetID="10" presetClass="entr" presetSubtype="0" fill="hold" grpId="0" nodeType="clickEffect">
                                  <p:stCondLst>
                                    <p:cond delay="0"/>
                                  </p:stCondLst>
                                  <p:childTnLst>
                                    <p:set>
                                      <p:cBhvr>
                                        <p:cTn id="416" dur="1" fill="hold">
                                          <p:stCondLst>
                                            <p:cond delay="0"/>
                                          </p:stCondLst>
                                        </p:cTn>
                                        <p:tgtEl>
                                          <p:spTgt spid="9366"/>
                                        </p:tgtEl>
                                        <p:attrNameLst>
                                          <p:attrName>style.visibility</p:attrName>
                                        </p:attrNameLst>
                                      </p:cBhvr>
                                      <p:to>
                                        <p:strVal val="visible"/>
                                      </p:to>
                                    </p:set>
                                    <p:animEffect transition="in" filter="fade">
                                      <p:cBhvr>
                                        <p:cTn id="417" dur="2000"/>
                                        <p:tgtEl>
                                          <p:spTgt spid="9366"/>
                                        </p:tgtEl>
                                      </p:cBhvr>
                                    </p:animEffect>
                                  </p:childTnLst>
                                </p:cTn>
                              </p:par>
                            </p:childTnLst>
                          </p:cTn>
                        </p:par>
                        <p:par>
                          <p:cTn id="418" fill="hold">
                            <p:stCondLst>
                              <p:cond delay="2000"/>
                            </p:stCondLst>
                            <p:childTnLst>
                              <p:par>
                                <p:cTn id="419" presetID="1" presetClass="exit" presetSubtype="0" fill="hold" nodeType="afterEffect">
                                  <p:stCondLst>
                                    <p:cond delay="0"/>
                                  </p:stCondLst>
                                  <p:childTnLst>
                                    <p:set>
                                      <p:cBhvr>
                                        <p:cTn id="420" dur="1" fill="hold">
                                          <p:stCondLst>
                                            <p:cond delay="0"/>
                                          </p:stCondLst>
                                        </p:cTn>
                                        <p:tgtEl>
                                          <p:spTgt spid="9336"/>
                                        </p:tgtEl>
                                        <p:attrNameLst>
                                          <p:attrName>style.visibility</p:attrName>
                                        </p:attrNameLst>
                                      </p:cBhvr>
                                      <p:to>
                                        <p:strVal val="hidden"/>
                                      </p:to>
                                    </p:set>
                                  </p:childTnLst>
                                </p:cTn>
                              </p:par>
                              <p:par>
                                <p:cTn id="421" presetID="1" presetClass="exit" presetSubtype="0" fill="hold" nodeType="withEffect">
                                  <p:stCondLst>
                                    <p:cond delay="0"/>
                                  </p:stCondLst>
                                  <p:childTnLst>
                                    <p:set>
                                      <p:cBhvr>
                                        <p:cTn id="422" dur="1" fill="hold">
                                          <p:stCondLst>
                                            <p:cond delay="0"/>
                                          </p:stCondLst>
                                        </p:cTn>
                                        <p:tgtEl>
                                          <p:spTgt spid="9338"/>
                                        </p:tgtEl>
                                        <p:attrNameLst>
                                          <p:attrName>style.visibility</p:attrName>
                                        </p:attrNameLst>
                                      </p:cBhvr>
                                      <p:to>
                                        <p:strVal val="hidden"/>
                                      </p:to>
                                    </p:set>
                                  </p:childTnLst>
                                </p:cTn>
                              </p:par>
                              <p:par>
                                <p:cTn id="423" presetID="1" presetClass="exit" presetSubtype="0" fill="hold" nodeType="withEffect">
                                  <p:stCondLst>
                                    <p:cond delay="0"/>
                                  </p:stCondLst>
                                  <p:childTnLst>
                                    <p:set>
                                      <p:cBhvr>
                                        <p:cTn id="424" dur="1" fill="hold">
                                          <p:stCondLst>
                                            <p:cond delay="0"/>
                                          </p:stCondLst>
                                        </p:cTn>
                                        <p:tgtEl>
                                          <p:spTgt spid="9245"/>
                                        </p:tgtEl>
                                        <p:attrNameLst>
                                          <p:attrName>style.visibility</p:attrName>
                                        </p:attrNameLst>
                                      </p:cBhvr>
                                      <p:to>
                                        <p:strVal val="hidden"/>
                                      </p:to>
                                    </p:set>
                                  </p:childTnLst>
                                </p:cTn>
                              </p:par>
                              <p:par>
                                <p:cTn id="425" presetID="1" presetClass="exit" presetSubtype="0" fill="hold" nodeType="withEffect">
                                  <p:stCondLst>
                                    <p:cond delay="0"/>
                                  </p:stCondLst>
                                  <p:childTnLst>
                                    <p:set>
                                      <p:cBhvr>
                                        <p:cTn id="426" dur="1" fill="hold">
                                          <p:stCondLst>
                                            <p:cond delay="0"/>
                                          </p:stCondLst>
                                        </p:cTn>
                                        <p:tgtEl>
                                          <p:spTgt spid="9266"/>
                                        </p:tgtEl>
                                        <p:attrNameLst>
                                          <p:attrName>style.visibility</p:attrName>
                                        </p:attrNameLst>
                                      </p:cBhvr>
                                      <p:to>
                                        <p:strVal val="hidden"/>
                                      </p:to>
                                    </p:set>
                                  </p:childTnLst>
                                </p:cTn>
                              </p:par>
                              <p:par>
                                <p:cTn id="427" presetID="1" presetClass="exit" presetSubtype="0" fill="hold" nodeType="withEffect">
                                  <p:stCondLst>
                                    <p:cond delay="0"/>
                                  </p:stCondLst>
                                  <p:childTnLst>
                                    <p:set>
                                      <p:cBhvr>
                                        <p:cTn id="428" dur="1" fill="hold">
                                          <p:stCondLst>
                                            <p:cond delay="0"/>
                                          </p:stCondLst>
                                        </p:cTn>
                                        <p:tgtEl>
                                          <p:spTgt spid="9260"/>
                                        </p:tgtEl>
                                        <p:attrNameLst>
                                          <p:attrName>style.visibility</p:attrName>
                                        </p:attrNameLst>
                                      </p:cBhvr>
                                      <p:to>
                                        <p:strVal val="hidden"/>
                                      </p:to>
                                    </p:set>
                                  </p:childTnLst>
                                </p:cTn>
                              </p:par>
                              <p:par>
                                <p:cTn id="429" presetID="1" presetClass="exit" presetSubtype="0" fill="hold" nodeType="withEffect">
                                  <p:stCondLst>
                                    <p:cond delay="0"/>
                                  </p:stCondLst>
                                  <p:childTnLst>
                                    <p:set>
                                      <p:cBhvr>
                                        <p:cTn id="430" dur="1" fill="hold">
                                          <p:stCondLst>
                                            <p:cond delay="0"/>
                                          </p:stCondLst>
                                        </p:cTn>
                                        <p:tgtEl>
                                          <p:spTgt spid="9259"/>
                                        </p:tgtEl>
                                        <p:attrNameLst>
                                          <p:attrName>style.visibility</p:attrName>
                                        </p:attrNameLst>
                                      </p:cBhvr>
                                      <p:to>
                                        <p:strVal val="hidden"/>
                                      </p:to>
                                    </p:set>
                                  </p:childTnLst>
                                </p:cTn>
                              </p:par>
                              <p:par>
                                <p:cTn id="431" presetID="1" presetClass="exit" presetSubtype="0" fill="hold" nodeType="withEffect">
                                  <p:stCondLst>
                                    <p:cond delay="0"/>
                                  </p:stCondLst>
                                  <p:childTnLst>
                                    <p:set>
                                      <p:cBhvr>
                                        <p:cTn id="432" dur="1" fill="hold">
                                          <p:stCondLst>
                                            <p:cond delay="0"/>
                                          </p:stCondLst>
                                        </p:cTn>
                                        <p:tgtEl>
                                          <p:spTgt spid="9261"/>
                                        </p:tgtEl>
                                        <p:attrNameLst>
                                          <p:attrName>style.visibility</p:attrName>
                                        </p:attrNameLst>
                                      </p:cBhvr>
                                      <p:to>
                                        <p:strVal val="hidden"/>
                                      </p:to>
                                    </p:set>
                                  </p:childTnLst>
                                </p:cTn>
                              </p:par>
                              <p:par>
                                <p:cTn id="433" presetID="1" presetClass="exit" presetSubtype="0" fill="hold" nodeType="withEffect">
                                  <p:stCondLst>
                                    <p:cond delay="0"/>
                                  </p:stCondLst>
                                  <p:childTnLst>
                                    <p:set>
                                      <p:cBhvr>
                                        <p:cTn id="434" dur="1" fill="hold">
                                          <p:stCondLst>
                                            <p:cond delay="0"/>
                                          </p:stCondLst>
                                        </p:cTn>
                                        <p:tgtEl>
                                          <p:spTgt spid="9264"/>
                                        </p:tgtEl>
                                        <p:attrNameLst>
                                          <p:attrName>style.visibility</p:attrName>
                                        </p:attrNameLst>
                                      </p:cBhvr>
                                      <p:to>
                                        <p:strVal val="hidden"/>
                                      </p:to>
                                    </p:set>
                                  </p:childTnLst>
                                </p:cTn>
                              </p:par>
                              <p:par>
                                <p:cTn id="435" presetID="1" presetClass="exit" presetSubtype="0" fill="hold" nodeType="withEffect">
                                  <p:stCondLst>
                                    <p:cond delay="0"/>
                                  </p:stCondLst>
                                  <p:childTnLst>
                                    <p:set>
                                      <p:cBhvr>
                                        <p:cTn id="436" dur="1" fill="hold">
                                          <p:stCondLst>
                                            <p:cond delay="0"/>
                                          </p:stCondLst>
                                        </p:cTn>
                                        <p:tgtEl>
                                          <p:spTgt spid="9262"/>
                                        </p:tgtEl>
                                        <p:attrNameLst>
                                          <p:attrName>style.visibility</p:attrName>
                                        </p:attrNameLst>
                                      </p:cBhvr>
                                      <p:to>
                                        <p:strVal val="hidden"/>
                                      </p:to>
                                    </p:set>
                                  </p:childTnLst>
                                </p:cTn>
                              </p:par>
                              <p:par>
                                <p:cTn id="437" presetID="1" presetClass="exit" presetSubtype="0" fill="hold" nodeType="withEffect">
                                  <p:stCondLst>
                                    <p:cond delay="0"/>
                                  </p:stCondLst>
                                  <p:childTnLst>
                                    <p:set>
                                      <p:cBhvr>
                                        <p:cTn id="438" dur="1" fill="hold">
                                          <p:stCondLst>
                                            <p:cond delay="0"/>
                                          </p:stCondLst>
                                        </p:cTn>
                                        <p:tgtEl>
                                          <p:spTgt spid="9244"/>
                                        </p:tgtEl>
                                        <p:attrNameLst>
                                          <p:attrName>style.visibility</p:attrName>
                                        </p:attrNameLst>
                                      </p:cBhvr>
                                      <p:to>
                                        <p:strVal val="hidden"/>
                                      </p:to>
                                    </p:set>
                                  </p:childTnLst>
                                </p:cTn>
                              </p:par>
                              <p:par>
                                <p:cTn id="439" presetID="1" presetClass="exit" presetSubtype="0" fill="hold" nodeType="withEffect">
                                  <p:stCondLst>
                                    <p:cond delay="0"/>
                                  </p:stCondLst>
                                  <p:childTnLst>
                                    <p:set>
                                      <p:cBhvr>
                                        <p:cTn id="440" dur="1" fill="hold">
                                          <p:stCondLst>
                                            <p:cond delay="0"/>
                                          </p:stCondLst>
                                        </p:cTn>
                                        <p:tgtEl>
                                          <p:spTgt spid="9246"/>
                                        </p:tgtEl>
                                        <p:attrNameLst>
                                          <p:attrName>style.visibility</p:attrName>
                                        </p:attrNameLst>
                                      </p:cBhvr>
                                      <p:to>
                                        <p:strVal val="hidden"/>
                                      </p:to>
                                    </p:set>
                                  </p:childTnLst>
                                </p:cTn>
                              </p:par>
                              <p:par>
                                <p:cTn id="441" presetID="1" presetClass="exit" presetSubtype="0" fill="hold" grpId="0" nodeType="withEffect">
                                  <p:stCondLst>
                                    <p:cond delay="0"/>
                                  </p:stCondLst>
                                  <p:childTnLst>
                                    <p:set>
                                      <p:cBhvr>
                                        <p:cTn id="442" dur="1" fill="hold">
                                          <p:stCondLst>
                                            <p:cond delay="0"/>
                                          </p:stCondLst>
                                        </p:cTn>
                                        <p:tgtEl>
                                          <p:spTgt spid="9385"/>
                                        </p:tgtEl>
                                        <p:attrNameLst>
                                          <p:attrName>style.visibility</p:attrName>
                                        </p:attrNameLst>
                                      </p:cBhvr>
                                      <p:to>
                                        <p:strVal val="hidden"/>
                                      </p:to>
                                    </p:set>
                                  </p:childTnLst>
                                </p:cTn>
                              </p:par>
                              <p:par>
                                <p:cTn id="443" presetID="1" presetClass="exit" presetSubtype="0" fill="hold" grpId="0" nodeType="withEffect">
                                  <p:stCondLst>
                                    <p:cond delay="0"/>
                                  </p:stCondLst>
                                  <p:childTnLst>
                                    <p:set>
                                      <p:cBhvr>
                                        <p:cTn id="444" dur="1" fill="hold">
                                          <p:stCondLst>
                                            <p:cond delay="0"/>
                                          </p:stCondLst>
                                        </p:cTn>
                                        <p:tgtEl>
                                          <p:spTgt spid="9382"/>
                                        </p:tgtEl>
                                        <p:attrNameLst>
                                          <p:attrName>style.visibility</p:attrName>
                                        </p:attrNameLst>
                                      </p:cBhvr>
                                      <p:to>
                                        <p:strVal val="hidden"/>
                                      </p:to>
                                    </p:set>
                                  </p:childTnLst>
                                </p:cTn>
                              </p:par>
                              <p:par>
                                <p:cTn id="445" presetID="1" presetClass="exit" presetSubtype="0" fill="hold" grpId="1" nodeType="withEffect">
                                  <p:stCondLst>
                                    <p:cond delay="0"/>
                                  </p:stCondLst>
                                  <p:childTnLst>
                                    <p:set>
                                      <p:cBhvr>
                                        <p:cTn id="446" dur="1" fill="hold">
                                          <p:stCondLst>
                                            <p:cond delay="0"/>
                                          </p:stCondLst>
                                        </p:cTn>
                                        <p:tgtEl>
                                          <p:spTgt spid="9386"/>
                                        </p:tgtEl>
                                        <p:attrNameLst>
                                          <p:attrName>style.visibility</p:attrName>
                                        </p:attrNameLst>
                                      </p:cBhvr>
                                      <p:to>
                                        <p:strVal val="hidden"/>
                                      </p:to>
                                    </p:set>
                                  </p:childTnLst>
                                </p:cTn>
                              </p:par>
                              <p:par>
                                <p:cTn id="447" presetID="10" presetClass="exit" presetSubtype="0" fill="hold" grpId="1" nodeType="withEffect">
                                  <p:stCondLst>
                                    <p:cond delay="1000"/>
                                  </p:stCondLst>
                                  <p:childTnLst>
                                    <p:animEffect transition="out" filter="fade">
                                      <p:cBhvr>
                                        <p:cTn id="448" dur="2000"/>
                                        <p:tgtEl>
                                          <p:spTgt spid="9366"/>
                                        </p:tgtEl>
                                      </p:cBhvr>
                                    </p:animEffect>
                                    <p:set>
                                      <p:cBhvr>
                                        <p:cTn id="449" dur="1" fill="hold">
                                          <p:stCondLst>
                                            <p:cond delay="1999"/>
                                          </p:stCondLst>
                                        </p:cTn>
                                        <p:tgtEl>
                                          <p:spTgt spid="9366"/>
                                        </p:tgtEl>
                                        <p:attrNameLst>
                                          <p:attrName>style.visibility</p:attrName>
                                        </p:attrNameLst>
                                      </p:cBhvr>
                                      <p:to>
                                        <p:strVal val="hidden"/>
                                      </p:to>
                                    </p:set>
                                  </p:childTnLst>
                                </p:cTn>
                              </p:par>
                            </p:childTnLst>
                          </p:cTn>
                        </p:par>
                        <p:par>
                          <p:cTn id="450" fill="hold">
                            <p:stCondLst>
                              <p:cond delay="5000"/>
                            </p:stCondLst>
                            <p:childTnLst>
                              <p:par>
                                <p:cTn id="451" presetID="10" presetClass="entr" presetSubtype="0" fill="hold" grpId="0" nodeType="afterEffect">
                                  <p:stCondLst>
                                    <p:cond delay="1000"/>
                                  </p:stCondLst>
                                  <p:childTnLst>
                                    <p:set>
                                      <p:cBhvr>
                                        <p:cTn id="452" dur="1" fill="hold">
                                          <p:stCondLst>
                                            <p:cond delay="0"/>
                                          </p:stCondLst>
                                        </p:cTn>
                                        <p:tgtEl>
                                          <p:spTgt spid="9367"/>
                                        </p:tgtEl>
                                        <p:attrNameLst>
                                          <p:attrName>style.visibility</p:attrName>
                                        </p:attrNameLst>
                                      </p:cBhvr>
                                      <p:to>
                                        <p:strVal val="visible"/>
                                      </p:to>
                                    </p:set>
                                    <p:animEffect transition="in" filter="fade">
                                      <p:cBhvr>
                                        <p:cTn id="453" dur="2000"/>
                                        <p:tgtEl>
                                          <p:spTgt spid="936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454" restart="whenNotActive" fill="hold" evtFilter="cancelBubble" nodeType="interactiveSeq">
                <p:stCondLst>
                  <p:cond evt="onClick" delay="0">
                    <p:tgtEl>
                      <p:spTgt spid="9238"/>
                    </p:tgtEl>
                  </p:cond>
                </p:stCondLst>
                <p:endSync evt="end" delay="0">
                  <p:rtn val="all"/>
                </p:endSync>
                <p:childTnLst>
                  <p:par>
                    <p:cTn id="455" fill="hold">
                      <p:stCondLst>
                        <p:cond delay="0"/>
                      </p:stCondLst>
                      <p:childTnLst>
                        <p:par>
                          <p:cTn id="456" fill="hold">
                            <p:stCondLst>
                              <p:cond delay="0"/>
                            </p:stCondLst>
                            <p:childTnLst>
                              <p:par>
                                <p:cTn id="457" presetID="54" presetClass="entr" presetSubtype="0" accel="100000" fill="hold" grpId="0" nodeType="clickEffect">
                                  <p:stCondLst>
                                    <p:cond delay="0"/>
                                  </p:stCondLst>
                                  <p:childTnLst>
                                    <p:set>
                                      <p:cBhvr>
                                        <p:cTn id="458" dur="1" fill="hold">
                                          <p:stCondLst>
                                            <p:cond delay="0"/>
                                          </p:stCondLst>
                                        </p:cTn>
                                        <p:tgtEl>
                                          <p:spTgt spid="9373"/>
                                        </p:tgtEl>
                                        <p:attrNameLst>
                                          <p:attrName>style.visibility</p:attrName>
                                        </p:attrNameLst>
                                      </p:cBhvr>
                                      <p:to>
                                        <p:strVal val="visible"/>
                                      </p:to>
                                    </p:set>
                                    <p:anim calcmode="lin" valueType="num">
                                      <p:cBhvr>
                                        <p:cTn id="459" dur="1000" fill="hold"/>
                                        <p:tgtEl>
                                          <p:spTgt spid="9373"/>
                                        </p:tgtEl>
                                        <p:attrNameLst>
                                          <p:attrName>ppt_w</p:attrName>
                                        </p:attrNameLst>
                                      </p:cBhvr>
                                      <p:tavLst>
                                        <p:tav tm="0">
                                          <p:val>
                                            <p:strVal val="#ppt_w*0.05"/>
                                          </p:val>
                                        </p:tav>
                                        <p:tav tm="100000">
                                          <p:val>
                                            <p:strVal val="#ppt_w"/>
                                          </p:val>
                                        </p:tav>
                                      </p:tavLst>
                                    </p:anim>
                                    <p:anim calcmode="lin" valueType="num">
                                      <p:cBhvr>
                                        <p:cTn id="460" dur="1000" fill="hold"/>
                                        <p:tgtEl>
                                          <p:spTgt spid="9373"/>
                                        </p:tgtEl>
                                        <p:attrNameLst>
                                          <p:attrName>ppt_h</p:attrName>
                                        </p:attrNameLst>
                                      </p:cBhvr>
                                      <p:tavLst>
                                        <p:tav tm="0">
                                          <p:val>
                                            <p:strVal val="#ppt_h"/>
                                          </p:val>
                                        </p:tav>
                                        <p:tav tm="100000">
                                          <p:val>
                                            <p:strVal val="#ppt_h"/>
                                          </p:val>
                                        </p:tav>
                                      </p:tavLst>
                                    </p:anim>
                                    <p:anim calcmode="lin" valueType="num">
                                      <p:cBhvr>
                                        <p:cTn id="461" dur="1000" fill="hold"/>
                                        <p:tgtEl>
                                          <p:spTgt spid="9373"/>
                                        </p:tgtEl>
                                        <p:attrNameLst>
                                          <p:attrName>ppt_x</p:attrName>
                                        </p:attrNameLst>
                                      </p:cBhvr>
                                      <p:tavLst>
                                        <p:tav tm="0">
                                          <p:val>
                                            <p:strVal val="#ppt_x-.2"/>
                                          </p:val>
                                        </p:tav>
                                        <p:tav tm="100000">
                                          <p:val>
                                            <p:strVal val="#ppt_x"/>
                                          </p:val>
                                        </p:tav>
                                      </p:tavLst>
                                    </p:anim>
                                    <p:anim calcmode="lin" valueType="num">
                                      <p:cBhvr>
                                        <p:cTn id="462" dur="1000" fill="hold"/>
                                        <p:tgtEl>
                                          <p:spTgt spid="9373"/>
                                        </p:tgtEl>
                                        <p:attrNameLst>
                                          <p:attrName>ppt_y</p:attrName>
                                        </p:attrNameLst>
                                      </p:cBhvr>
                                      <p:tavLst>
                                        <p:tav tm="0">
                                          <p:val>
                                            <p:strVal val="#ppt_y"/>
                                          </p:val>
                                        </p:tav>
                                        <p:tav tm="100000">
                                          <p:val>
                                            <p:strVal val="#ppt_y"/>
                                          </p:val>
                                        </p:tav>
                                      </p:tavLst>
                                    </p:anim>
                                    <p:animEffect transition="in" filter="fade">
                                      <p:cBhvr>
                                        <p:cTn id="463" dur="1000"/>
                                        <p:tgtEl>
                                          <p:spTgt spid="9373"/>
                                        </p:tgtEl>
                                      </p:cBhvr>
                                    </p:animEffect>
                                  </p:childTnLst>
                                </p:cTn>
                              </p:par>
                            </p:childTnLst>
                          </p:cTn>
                        </p:par>
                        <p:par>
                          <p:cTn id="464" fill="hold">
                            <p:stCondLst>
                              <p:cond delay="1000"/>
                            </p:stCondLst>
                            <p:childTnLst>
                              <p:par>
                                <p:cTn id="465" presetID="54" presetClass="exit" presetSubtype="0" decel="100000" fill="hold" grpId="1" nodeType="afterEffect">
                                  <p:stCondLst>
                                    <p:cond delay="3000"/>
                                  </p:stCondLst>
                                  <p:childTnLst>
                                    <p:anim calcmode="lin" valueType="num">
                                      <p:cBhvr>
                                        <p:cTn id="466" dur="1000"/>
                                        <p:tgtEl>
                                          <p:spTgt spid="9373"/>
                                        </p:tgtEl>
                                        <p:attrNameLst>
                                          <p:attrName>ppt_w</p:attrName>
                                        </p:attrNameLst>
                                      </p:cBhvr>
                                      <p:tavLst>
                                        <p:tav tm="0">
                                          <p:val>
                                            <p:strVal val="ppt_w"/>
                                          </p:val>
                                        </p:tav>
                                        <p:tav tm="100000">
                                          <p:val>
                                            <p:strVal val="ppt_w*0.05"/>
                                          </p:val>
                                        </p:tav>
                                      </p:tavLst>
                                    </p:anim>
                                    <p:anim calcmode="lin" valueType="num">
                                      <p:cBhvr>
                                        <p:cTn id="467" dur="1000"/>
                                        <p:tgtEl>
                                          <p:spTgt spid="9373"/>
                                        </p:tgtEl>
                                        <p:attrNameLst>
                                          <p:attrName>ppt_h</p:attrName>
                                        </p:attrNameLst>
                                      </p:cBhvr>
                                      <p:tavLst>
                                        <p:tav tm="0">
                                          <p:val>
                                            <p:strVal val="ppt_h"/>
                                          </p:val>
                                        </p:tav>
                                        <p:tav tm="100000">
                                          <p:val>
                                            <p:strVal val="ppt_h"/>
                                          </p:val>
                                        </p:tav>
                                      </p:tavLst>
                                    </p:anim>
                                    <p:anim calcmode="lin" valueType="num">
                                      <p:cBhvr>
                                        <p:cTn id="468" dur="1000"/>
                                        <p:tgtEl>
                                          <p:spTgt spid="9373"/>
                                        </p:tgtEl>
                                        <p:attrNameLst>
                                          <p:attrName>ppt_x</p:attrName>
                                        </p:attrNameLst>
                                      </p:cBhvr>
                                      <p:tavLst>
                                        <p:tav tm="0">
                                          <p:val>
                                            <p:strVal val="ppt_x"/>
                                          </p:val>
                                        </p:tav>
                                        <p:tav tm="100000">
                                          <p:val>
                                            <p:strVal val="ppt_x-.2"/>
                                          </p:val>
                                        </p:tav>
                                      </p:tavLst>
                                    </p:anim>
                                    <p:anim calcmode="lin" valueType="num">
                                      <p:cBhvr>
                                        <p:cTn id="469" dur="1000"/>
                                        <p:tgtEl>
                                          <p:spTgt spid="9373"/>
                                        </p:tgtEl>
                                        <p:attrNameLst>
                                          <p:attrName>ppt_y</p:attrName>
                                        </p:attrNameLst>
                                      </p:cBhvr>
                                      <p:tavLst>
                                        <p:tav tm="0">
                                          <p:val>
                                            <p:strVal val="ppt_y"/>
                                          </p:val>
                                        </p:tav>
                                        <p:tav tm="100000">
                                          <p:val>
                                            <p:strVal val="ppt_y"/>
                                          </p:val>
                                        </p:tav>
                                      </p:tavLst>
                                    </p:anim>
                                    <p:animEffect transition="out" filter="fade">
                                      <p:cBhvr>
                                        <p:cTn id="470" dur="1000"/>
                                        <p:tgtEl>
                                          <p:spTgt spid="9373"/>
                                        </p:tgtEl>
                                      </p:cBhvr>
                                    </p:animEffect>
                                    <p:set>
                                      <p:cBhvr>
                                        <p:cTn id="471" dur="1" fill="hold">
                                          <p:stCondLst>
                                            <p:cond delay="999"/>
                                          </p:stCondLst>
                                        </p:cTn>
                                        <p:tgtEl>
                                          <p:spTgt spid="9373"/>
                                        </p:tgtEl>
                                        <p:attrNameLst>
                                          <p:attrName>style.visibility</p:attrName>
                                        </p:attrNameLst>
                                      </p:cBhvr>
                                      <p:to>
                                        <p:strVal val="hidden"/>
                                      </p:to>
                                    </p:set>
                                  </p:childTnLst>
                                </p:cTn>
                              </p:par>
                            </p:childTnLst>
                          </p:cTn>
                        </p:par>
                      </p:childTnLst>
                    </p:cTn>
                  </p:par>
                </p:childTnLst>
              </p:cTn>
              <p:nextCondLst>
                <p:cond evt="onClick" delay="0">
                  <p:tgtEl>
                    <p:spTgt spid="9238"/>
                  </p:tgtEl>
                </p:cond>
              </p:nextCondLst>
            </p:seq>
            <p:seq concurrent="1" nextAc="seek">
              <p:cTn id="472" restart="whenNotActive" fill="hold" evtFilter="cancelBubble" nodeType="interactiveSeq">
                <p:stCondLst>
                  <p:cond evt="onClick" delay="0">
                    <p:tgtEl>
                      <p:spTgt spid="9239"/>
                    </p:tgtEl>
                  </p:cond>
                </p:stCondLst>
                <p:endSync evt="end" delay="0">
                  <p:rtn val="all"/>
                </p:endSync>
                <p:childTnLst>
                  <p:par>
                    <p:cTn id="473" fill="hold">
                      <p:stCondLst>
                        <p:cond delay="0"/>
                      </p:stCondLst>
                      <p:childTnLst>
                        <p:par>
                          <p:cTn id="474" fill="hold">
                            <p:stCondLst>
                              <p:cond delay="0"/>
                            </p:stCondLst>
                            <p:childTnLst>
                              <p:par>
                                <p:cTn id="475" presetID="54" presetClass="entr" presetSubtype="0" accel="100000" fill="hold" grpId="0" nodeType="clickEffect">
                                  <p:stCondLst>
                                    <p:cond delay="0"/>
                                  </p:stCondLst>
                                  <p:childTnLst>
                                    <p:set>
                                      <p:cBhvr>
                                        <p:cTn id="476" dur="1" fill="hold">
                                          <p:stCondLst>
                                            <p:cond delay="0"/>
                                          </p:stCondLst>
                                        </p:cTn>
                                        <p:tgtEl>
                                          <p:spTgt spid="9374"/>
                                        </p:tgtEl>
                                        <p:attrNameLst>
                                          <p:attrName>style.visibility</p:attrName>
                                        </p:attrNameLst>
                                      </p:cBhvr>
                                      <p:to>
                                        <p:strVal val="visible"/>
                                      </p:to>
                                    </p:set>
                                    <p:anim calcmode="lin" valueType="num">
                                      <p:cBhvr>
                                        <p:cTn id="477" dur="1000" fill="hold"/>
                                        <p:tgtEl>
                                          <p:spTgt spid="9374"/>
                                        </p:tgtEl>
                                        <p:attrNameLst>
                                          <p:attrName>ppt_w</p:attrName>
                                        </p:attrNameLst>
                                      </p:cBhvr>
                                      <p:tavLst>
                                        <p:tav tm="0">
                                          <p:val>
                                            <p:strVal val="#ppt_w*0.05"/>
                                          </p:val>
                                        </p:tav>
                                        <p:tav tm="100000">
                                          <p:val>
                                            <p:strVal val="#ppt_w"/>
                                          </p:val>
                                        </p:tav>
                                      </p:tavLst>
                                    </p:anim>
                                    <p:anim calcmode="lin" valueType="num">
                                      <p:cBhvr>
                                        <p:cTn id="478" dur="1000" fill="hold"/>
                                        <p:tgtEl>
                                          <p:spTgt spid="9374"/>
                                        </p:tgtEl>
                                        <p:attrNameLst>
                                          <p:attrName>ppt_h</p:attrName>
                                        </p:attrNameLst>
                                      </p:cBhvr>
                                      <p:tavLst>
                                        <p:tav tm="0">
                                          <p:val>
                                            <p:strVal val="#ppt_h"/>
                                          </p:val>
                                        </p:tav>
                                        <p:tav tm="100000">
                                          <p:val>
                                            <p:strVal val="#ppt_h"/>
                                          </p:val>
                                        </p:tav>
                                      </p:tavLst>
                                    </p:anim>
                                    <p:anim calcmode="lin" valueType="num">
                                      <p:cBhvr>
                                        <p:cTn id="479" dur="1000" fill="hold"/>
                                        <p:tgtEl>
                                          <p:spTgt spid="9374"/>
                                        </p:tgtEl>
                                        <p:attrNameLst>
                                          <p:attrName>ppt_x</p:attrName>
                                        </p:attrNameLst>
                                      </p:cBhvr>
                                      <p:tavLst>
                                        <p:tav tm="0">
                                          <p:val>
                                            <p:strVal val="#ppt_x-.2"/>
                                          </p:val>
                                        </p:tav>
                                        <p:tav tm="100000">
                                          <p:val>
                                            <p:strVal val="#ppt_x"/>
                                          </p:val>
                                        </p:tav>
                                      </p:tavLst>
                                    </p:anim>
                                    <p:anim calcmode="lin" valueType="num">
                                      <p:cBhvr>
                                        <p:cTn id="480" dur="1000" fill="hold"/>
                                        <p:tgtEl>
                                          <p:spTgt spid="9374"/>
                                        </p:tgtEl>
                                        <p:attrNameLst>
                                          <p:attrName>ppt_y</p:attrName>
                                        </p:attrNameLst>
                                      </p:cBhvr>
                                      <p:tavLst>
                                        <p:tav tm="0">
                                          <p:val>
                                            <p:strVal val="#ppt_y"/>
                                          </p:val>
                                        </p:tav>
                                        <p:tav tm="100000">
                                          <p:val>
                                            <p:strVal val="#ppt_y"/>
                                          </p:val>
                                        </p:tav>
                                      </p:tavLst>
                                    </p:anim>
                                    <p:animEffect transition="in" filter="fade">
                                      <p:cBhvr>
                                        <p:cTn id="481" dur="1000"/>
                                        <p:tgtEl>
                                          <p:spTgt spid="9374"/>
                                        </p:tgtEl>
                                      </p:cBhvr>
                                    </p:animEffect>
                                  </p:childTnLst>
                                </p:cTn>
                              </p:par>
                            </p:childTnLst>
                          </p:cTn>
                        </p:par>
                        <p:par>
                          <p:cTn id="482" fill="hold">
                            <p:stCondLst>
                              <p:cond delay="1000"/>
                            </p:stCondLst>
                            <p:childTnLst>
                              <p:par>
                                <p:cTn id="483" presetID="54" presetClass="exit" presetSubtype="0" decel="100000" fill="hold" grpId="1" nodeType="afterEffect">
                                  <p:stCondLst>
                                    <p:cond delay="3000"/>
                                  </p:stCondLst>
                                  <p:childTnLst>
                                    <p:anim calcmode="lin" valueType="num">
                                      <p:cBhvr>
                                        <p:cTn id="484" dur="1000"/>
                                        <p:tgtEl>
                                          <p:spTgt spid="9374"/>
                                        </p:tgtEl>
                                        <p:attrNameLst>
                                          <p:attrName>ppt_w</p:attrName>
                                        </p:attrNameLst>
                                      </p:cBhvr>
                                      <p:tavLst>
                                        <p:tav tm="0">
                                          <p:val>
                                            <p:strVal val="ppt_w"/>
                                          </p:val>
                                        </p:tav>
                                        <p:tav tm="100000">
                                          <p:val>
                                            <p:strVal val="ppt_w*0.05"/>
                                          </p:val>
                                        </p:tav>
                                      </p:tavLst>
                                    </p:anim>
                                    <p:anim calcmode="lin" valueType="num">
                                      <p:cBhvr>
                                        <p:cTn id="485" dur="1000"/>
                                        <p:tgtEl>
                                          <p:spTgt spid="9374"/>
                                        </p:tgtEl>
                                        <p:attrNameLst>
                                          <p:attrName>ppt_h</p:attrName>
                                        </p:attrNameLst>
                                      </p:cBhvr>
                                      <p:tavLst>
                                        <p:tav tm="0">
                                          <p:val>
                                            <p:strVal val="ppt_h"/>
                                          </p:val>
                                        </p:tav>
                                        <p:tav tm="100000">
                                          <p:val>
                                            <p:strVal val="ppt_h"/>
                                          </p:val>
                                        </p:tav>
                                      </p:tavLst>
                                    </p:anim>
                                    <p:anim calcmode="lin" valueType="num">
                                      <p:cBhvr>
                                        <p:cTn id="486" dur="1000"/>
                                        <p:tgtEl>
                                          <p:spTgt spid="9374"/>
                                        </p:tgtEl>
                                        <p:attrNameLst>
                                          <p:attrName>ppt_x</p:attrName>
                                        </p:attrNameLst>
                                      </p:cBhvr>
                                      <p:tavLst>
                                        <p:tav tm="0">
                                          <p:val>
                                            <p:strVal val="ppt_x"/>
                                          </p:val>
                                        </p:tav>
                                        <p:tav tm="100000">
                                          <p:val>
                                            <p:strVal val="ppt_x-.2"/>
                                          </p:val>
                                        </p:tav>
                                      </p:tavLst>
                                    </p:anim>
                                    <p:anim calcmode="lin" valueType="num">
                                      <p:cBhvr>
                                        <p:cTn id="487" dur="1000"/>
                                        <p:tgtEl>
                                          <p:spTgt spid="9374"/>
                                        </p:tgtEl>
                                        <p:attrNameLst>
                                          <p:attrName>ppt_y</p:attrName>
                                        </p:attrNameLst>
                                      </p:cBhvr>
                                      <p:tavLst>
                                        <p:tav tm="0">
                                          <p:val>
                                            <p:strVal val="ppt_y"/>
                                          </p:val>
                                        </p:tav>
                                        <p:tav tm="100000">
                                          <p:val>
                                            <p:strVal val="ppt_y"/>
                                          </p:val>
                                        </p:tav>
                                      </p:tavLst>
                                    </p:anim>
                                    <p:animEffect transition="out" filter="fade">
                                      <p:cBhvr>
                                        <p:cTn id="488" dur="1000"/>
                                        <p:tgtEl>
                                          <p:spTgt spid="9374"/>
                                        </p:tgtEl>
                                      </p:cBhvr>
                                    </p:animEffect>
                                    <p:set>
                                      <p:cBhvr>
                                        <p:cTn id="489" dur="1" fill="hold">
                                          <p:stCondLst>
                                            <p:cond delay="999"/>
                                          </p:stCondLst>
                                        </p:cTn>
                                        <p:tgtEl>
                                          <p:spTgt spid="9374"/>
                                        </p:tgtEl>
                                        <p:attrNameLst>
                                          <p:attrName>style.visibility</p:attrName>
                                        </p:attrNameLst>
                                      </p:cBhvr>
                                      <p:to>
                                        <p:strVal val="hidden"/>
                                      </p:to>
                                    </p:set>
                                  </p:childTnLst>
                                </p:cTn>
                              </p:par>
                            </p:childTnLst>
                          </p:cTn>
                        </p:par>
                      </p:childTnLst>
                    </p:cTn>
                  </p:par>
                </p:childTnLst>
              </p:cTn>
              <p:nextCondLst>
                <p:cond evt="onClick" delay="0">
                  <p:tgtEl>
                    <p:spTgt spid="9239"/>
                  </p:tgtEl>
                </p:cond>
              </p:nextCondLst>
            </p:seq>
            <p:seq concurrent="1" nextAc="seek">
              <p:cTn id="490" restart="whenNotActive" fill="hold" evtFilter="cancelBubble" nodeType="interactiveSeq">
                <p:stCondLst>
                  <p:cond evt="onClick" delay="0">
                    <p:tgtEl>
                      <p:spTgt spid="9393"/>
                    </p:tgtEl>
                  </p:cond>
                </p:stCondLst>
                <p:endSync evt="end" delay="0">
                  <p:rtn val="all"/>
                </p:endSync>
                <p:childTnLst>
                  <p:par>
                    <p:cTn id="491" fill="hold">
                      <p:stCondLst>
                        <p:cond delay="0"/>
                      </p:stCondLst>
                      <p:childTnLst>
                        <p:par>
                          <p:cTn id="492" fill="hold">
                            <p:stCondLst>
                              <p:cond delay="0"/>
                            </p:stCondLst>
                            <p:childTnLst>
                              <p:par>
                                <p:cTn id="493" presetID="54" presetClass="entr" presetSubtype="0" accel="100000" fill="hold" nodeType="clickEffect">
                                  <p:stCondLst>
                                    <p:cond delay="0"/>
                                  </p:stCondLst>
                                  <p:childTnLst>
                                    <p:set>
                                      <p:cBhvr>
                                        <p:cTn id="494" dur="1" fill="hold">
                                          <p:stCondLst>
                                            <p:cond delay="0"/>
                                          </p:stCondLst>
                                        </p:cTn>
                                        <p:tgtEl>
                                          <p:spTgt spid="9394"/>
                                        </p:tgtEl>
                                        <p:attrNameLst>
                                          <p:attrName>style.visibility</p:attrName>
                                        </p:attrNameLst>
                                      </p:cBhvr>
                                      <p:to>
                                        <p:strVal val="visible"/>
                                      </p:to>
                                    </p:set>
                                    <p:anim calcmode="lin" valueType="num">
                                      <p:cBhvr>
                                        <p:cTn id="495" dur="1000" fill="hold"/>
                                        <p:tgtEl>
                                          <p:spTgt spid="9394"/>
                                        </p:tgtEl>
                                        <p:attrNameLst>
                                          <p:attrName>ppt_w</p:attrName>
                                        </p:attrNameLst>
                                      </p:cBhvr>
                                      <p:tavLst>
                                        <p:tav tm="0">
                                          <p:val>
                                            <p:strVal val="#ppt_w*0.05"/>
                                          </p:val>
                                        </p:tav>
                                        <p:tav tm="100000">
                                          <p:val>
                                            <p:strVal val="#ppt_w"/>
                                          </p:val>
                                        </p:tav>
                                      </p:tavLst>
                                    </p:anim>
                                    <p:anim calcmode="lin" valueType="num">
                                      <p:cBhvr>
                                        <p:cTn id="496" dur="1000" fill="hold"/>
                                        <p:tgtEl>
                                          <p:spTgt spid="9394"/>
                                        </p:tgtEl>
                                        <p:attrNameLst>
                                          <p:attrName>ppt_h</p:attrName>
                                        </p:attrNameLst>
                                      </p:cBhvr>
                                      <p:tavLst>
                                        <p:tav tm="0">
                                          <p:val>
                                            <p:strVal val="#ppt_h"/>
                                          </p:val>
                                        </p:tav>
                                        <p:tav tm="100000">
                                          <p:val>
                                            <p:strVal val="#ppt_h"/>
                                          </p:val>
                                        </p:tav>
                                      </p:tavLst>
                                    </p:anim>
                                    <p:anim calcmode="lin" valueType="num">
                                      <p:cBhvr>
                                        <p:cTn id="497" dur="1000" fill="hold"/>
                                        <p:tgtEl>
                                          <p:spTgt spid="9394"/>
                                        </p:tgtEl>
                                        <p:attrNameLst>
                                          <p:attrName>ppt_x</p:attrName>
                                        </p:attrNameLst>
                                      </p:cBhvr>
                                      <p:tavLst>
                                        <p:tav tm="0">
                                          <p:val>
                                            <p:strVal val="#ppt_x-.2"/>
                                          </p:val>
                                        </p:tav>
                                        <p:tav tm="100000">
                                          <p:val>
                                            <p:strVal val="#ppt_x"/>
                                          </p:val>
                                        </p:tav>
                                      </p:tavLst>
                                    </p:anim>
                                    <p:anim calcmode="lin" valueType="num">
                                      <p:cBhvr>
                                        <p:cTn id="498" dur="1000" fill="hold"/>
                                        <p:tgtEl>
                                          <p:spTgt spid="9394"/>
                                        </p:tgtEl>
                                        <p:attrNameLst>
                                          <p:attrName>ppt_y</p:attrName>
                                        </p:attrNameLst>
                                      </p:cBhvr>
                                      <p:tavLst>
                                        <p:tav tm="0">
                                          <p:val>
                                            <p:strVal val="#ppt_y"/>
                                          </p:val>
                                        </p:tav>
                                        <p:tav tm="100000">
                                          <p:val>
                                            <p:strVal val="#ppt_y"/>
                                          </p:val>
                                        </p:tav>
                                      </p:tavLst>
                                    </p:anim>
                                    <p:animEffect transition="in" filter="fade">
                                      <p:cBhvr>
                                        <p:cTn id="499" dur="1000"/>
                                        <p:tgtEl>
                                          <p:spTgt spid="9394"/>
                                        </p:tgtEl>
                                      </p:cBhvr>
                                    </p:animEffect>
                                  </p:childTnLst>
                                </p:cTn>
                              </p:par>
                            </p:childTnLst>
                          </p:cTn>
                        </p:par>
                        <p:par>
                          <p:cTn id="500" fill="hold">
                            <p:stCondLst>
                              <p:cond delay="1000"/>
                            </p:stCondLst>
                            <p:childTnLst>
                              <p:par>
                                <p:cTn id="501" presetID="54" presetClass="exit" presetSubtype="0" decel="100000" fill="hold" nodeType="afterEffect">
                                  <p:stCondLst>
                                    <p:cond delay="5000"/>
                                  </p:stCondLst>
                                  <p:childTnLst>
                                    <p:anim calcmode="lin" valueType="num">
                                      <p:cBhvr>
                                        <p:cTn id="502" dur="1000"/>
                                        <p:tgtEl>
                                          <p:spTgt spid="9394"/>
                                        </p:tgtEl>
                                        <p:attrNameLst>
                                          <p:attrName>ppt_w</p:attrName>
                                        </p:attrNameLst>
                                      </p:cBhvr>
                                      <p:tavLst>
                                        <p:tav tm="0">
                                          <p:val>
                                            <p:strVal val="ppt_w"/>
                                          </p:val>
                                        </p:tav>
                                        <p:tav tm="100000">
                                          <p:val>
                                            <p:strVal val="ppt_w*0.05"/>
                                          </p:val>
                                        </p:tav>
                                      </p:tavLst>
                                    </p:anim>
                                    <p:anim calcmode="lin" valueType="num">
                                      <p:cBhvr>
                                        <p:cTn id="503" dur="1000"/>
                                        <p:tgtEl>
                                          <p:spTgt spid="9394"/>
                                        </p:tgtEl>
                                        <p:attrNameLst>
                                          <p:attrName>ppt_h</p:attrName>
                                        </p:attrNameLst>
                                      </p:cBhvr>
                                      <p:tavLst>
                                        <p:tav tm="0">
                                          <p:val>
                                            <p:strVal val="ppt_h"/>
                                          </p:val>
                                        </p:tav>
                                        <p:tav tm="100000">
                                          <p:val>
                                            <p:strVal val="ppt_h"/>
                                          </p:val>
                                        </p:tav>
                                      </p:tavLst>
                                    </p:anim>
                                    <p:anim calcmode="lin" valueType="num">
                                      <p:cBhvr>
                                        <p:cTn id="504" dur="1000"/>
                                        <p:tgtEl>
                                          <p:spTgt spid="9394"/>
                                        </p:tgtEl>
                                        <p:attrNameLst>
                                          <p:attrName>ppt_x</p:attrName>
                                        </p:attrNameLst>
                                      </p:cBhvr>
                                      <p:tavLst>
                                        <p:tav tm="0">
                                          <p:val>
                                            <p:strVal val="ppt_x"/>
                                          </p:val>
                                        </p:tav>
                                        <p:tav tm="100000">
                                          <p:val>
                                            <p:strVal val="ppt_x-.2"/>
                                          </p:val>
                                        </p:tav>
                                      </p:tavLst>
                                    </p:anim>
                                    <p:anim calcmode="lin" valueType="num">
                                      <p:cBhvr>
                                        <p:cTn id="505" dur="1000"/>
                                        <p:tgtEl>
                                          <p:spTgt spid="9394"/>
                                        </p:tgtEl>
                                        <p:attrNameLst>
                                          <p:attrName>ppt_y</p:attrName>
                                        </p:attrNameLst>
                                      </p:cBhvr>
                                      <p:tavLst>
                                        <p:tav tm="0">
                                          <p:val>
                                            <p:strVal val="ppt_y"/>
                                          </p:val>
                                        </p:tav>
                                        <p:tav tm="100000">
                                          <p:val>
                                            <p:strVal val="ppt_y"/>
                                          </p:val>
                                        </p:tav>
                                      </p:tavLst>
                                    </p:anim>
                                    <p:animEffect transition="out" filter="fade">
                                      <p:cBhvr>
                                        <p:cTn id="506" dur="1000"/>
                                        <p:tgtEl>
                                          <p:spTgt spid="9394"/>
                                        </p:tgtEl>
                                      </p:cBhvr>
                                    </p:animEffect>
                                    <p:set>
                                      <p:cBhvr>
                                        <p:cTn id="507" dur="1" fill="hold">
                                          <p:stCondLst>
                                            <p:cond delay="999"/>
                                          </p:stCondLst>
                                        </p:cTn>
                                        <p:tgtEl>
                                          <p:spTgt spid="9394"/>
                                        </p:tgtEl>
                                        <p:attrNameLst>
                                          <p:attrName>style.visibility</p:attrName>
                                        </p:attrNameLst>
                                      </p:cBhvr>
                                      <p:to>
                                        <p:strVal val="hidden"/>
                                      </p:to>
                                    </p:set>
                                  </p:childTnLst>
                                </p:cTn>
                              </p:par>
                            </p:childTnLst>
                          </p:cTn>
                        </p:par>
                      </p:childTnLst>
                    </p:cTn>
                  </p:par>
                </p:childTnLst>
              </p:cTn>
              <p:nextCondLst>
                <p:cond evt="onClick" delay="0">
                  <p:tgtEl>
                    <p:spTgt spid="9393"/>
                  </p:tgtEl>
                </p:cond>
              </p:nextCondLst>
            </p:seq>
            <p:seq concurrent="1" nextAc="seek">
              <p:cTn id="508" restart="whenNotActive" fill="hold" evtFilter="cancelBubble" nodeType="interactiveSeq">
                <p:stCondLst>
                  <p:cond evt="onClick" delay="0">
                    <p:tgtEl>
                      <p:spTgt spid="9424"/>
                    </p:tgtEl>
                  </p:cond>
                </p:stCondLst>
                <p:endSync evt="end" delay="0">
                  <p:rtn val="all"/>
                </p:endSync>
                <p:childTnLst>
                  <p:par>
                    <p:cTn id="509" fill="hold">
                      <p:stCondLst>
                        <p:cond delay="0"/>
                      </p:stCondLst>
                      <p:childTnLst>
                        <p:par>
                          <p:cTn id="510" fill="hold">
                            <p:stCondLst>
                              <p:cond delay="0"/>
                            </p:stCondLst>
                            <p:childTnLst>
                              <p:par>
                                <p:cTn id="511" presetID="54" presetClass="entr" presetSubtype="0" accel="100000" fill="hold" grpId="0" nodeType="clickEffect">
                                  <p:stCondLst>
                                    <p:cond delay="0"/>
                                  </p:stCondLst>
                                  <p:childTnLst>
                                    <p:set>
                                      <p:cBhvr>
                                        <p:cTn id="512" dur="1" fill="hold">
                                          <p:stCondLst>
                                            <p:cond delay="0"/>
                                          </p:stCondLst>
                                        </p:cTn>
                                        <p:tgtEl>
                                          <p:spTgt spid="9435"/>
                                        </p:tgtEl>
                                        <p:attrNameLst>
                                          <p:attrName>style.visibility</p:attrName>
                                        </p:attrNameLst>
                                      </p:cBhvr>
                                      <p:to>
                                        <p:strVal val="visible"/>
                                      </p:to>
                                    </p:set>
                                    <p:anim calcmode="lin" valueType="num">
                                      <p:cBhvr>
                                        <p:cTn id="513" dur="1000" fill="hold"/>
                                        <p:tgtEl>
                                          <p:spTgt spid="9435"/>
                                        </p:tgtEl>
                                        <p:attrNameLst>
                                          <p:attrName>ppt_w</p:attrName>
                                        </p:attrNameLst>
                                      </p:cBhvr>
                                      <p:tavLst>
                                        <p:tav tm="0">
                                          <p:val>
                                            <p:strVal val="#ppt_w*0.05"/>
                                          </p:val>
                                        </p:tav>
                                        <p:tav tm="100000">
                                          <p:val>
                                            <p:strVal val="#ppt_w"/>
                                          </p:val>
                                        </p:tav>
                                      </p:tavLst>
                                    </p:anim>
                                    <p:anim calcmode="lin" valueType="num">
                                      <p:cBhvr>
                                        <p:cTn id="514" dur="1000" fill="hold"/>
                                        <p:tgtEl>
                                          <p:spTgt spid="9435"/>
                                        </p:tgtEl>
                                        <p:attrNameLst>
                                          <p:attrName>ppt_h</p:attrName>
                                        </p:attrNameLst>
                                      </p:cBhvr>
                                      <p:tavLst>
                                        <p:tav tm="0">
                                          <p:val>
                                            <p:strVal val="#ppt_h"/>
                                          </p:val>
                                        </p:tav>
                                        <p:tav tm="100000">
                                          <p:val>
                                            <p:strVal val="#ppt_h"/>
                                          </p:val>
                                        </p:tav>
                                      </p:tavLst>
                                    </p:anim>
                                    <p:anim calcmode="lin" valueType="num">
                                      <p:cBhvr>
                                        <p:cTn id="515" dur="1000" fill="hold"/>
                                        <p:tgtEl>
                                          <p:spTgt spid="9435"/>
                                        </p:tgtEl>
                                        <p:attrNameLst>
                                          <p:attrName>ppt_x</p:attrName>
                                        </p:attrNameLst>
                                      </p:cBhvr>
                                      <p:tavLst>
                                        <p:tav tm="0">
                                          <p:val>
                                            <p:strVal val="#ppt_x-.2"/>
                                          </p:val>
                                        </p:tav>
                                        <p:tav tm="100000">
                                          <p:val>
                                            <p:strVal val="#ppt_x"/>
                                          </p:val>
                                        </p:tav>
                                      </p:tavLst>
                                    </p:anim>
                                    <p:anim calcmode="lin" valueType="num">
                                      <p:cBhvr>
                                        <p:cTn id="516" dur="1000" fill="hold"/>
                                        <p:tgtEl>
                                          <p:spTgt spid="9435"/>
                                        </p:tgtEl>
                                        <p:attrNameLst>
                                          <p:attrName>ppt_y</p:attrName>
                                        </p:attrNameLst>
                                      </p:cBhvr>
                                      <p:tavLst>
                                        <p:tav tm="0">
                                          <p:val>
                                            <p:strVal val="#ppt_y"/>
                                          </p:val>
                                        </p:tav>
                                        <p:tav tm="100000">
                                          <p:val>
                                            <p:strVal val="#ppt_y"/>
                                          </p:val>
                                        </p:tav>
                                      </p:tavLst>
                                    </p:anim>
                                    <p:animEffect transition="in" filter="fade">
                                      <p:cBhvr>
                                        <p:cTn id="517" dur="1000"/>
                                        <p:tgtEl>
                                          <p:spTgt spid="9435"/>
                                        </p:tgtEl>
                                      </p:cBhvr>
                                    </p:animEffect>
                                  </p:childTnLst>
                                </p:cTn>
                              </p:par>
                              <p:par>
                                <p:cTn id="518" presetID="54" presetClass="entr" presetSubtype="0" accel="100000" fill="hold" grpId="0" nodeType="withEffect">
                                  <p:stCondLst>
                                    <p:cond delay="0"/>
                                  </p:stCondLst>
                                  <p:childTnLst>
                                    <p:set>
                                      <p:cBhvr>
                                        <p:cTn id="519" dur="1" fill="hold">
                                          <p:stCondLst>
                                            <p:cond delay="0"/>
                                          </p:stCondLst>
                                        </p:cTn>
                                        <p:tgtEl>
                                          <p:spTgt spid="9436"/>
                                        </p:tgtEl>
                                        <p:attrNameLst>
                                          <p:attrName>style.visibility</p:attrName>
                                        </p:attrNameLst>
                                      </p:cBhvr>
                                      <p:to>
                                        <p:strVal val="visible"/>
                                      </p:to>
                                    </p:set>
                                    <p:anim calcmode="lin" valueType="num">
                                      <p:cBhvr>
                                        <p:cTn id="520" dur="1000" fill="hold"/>
                                        <p:tgtEl>
                                          <p:spTgt spid="9436"/>
                                        </p:tgtEl>
                                        <p:attrNameLst>
                                          <p:attrName>ppt_w</p:attrName>
                                        </p:attrNameLst>
                                      </p:cBhvr>
                                      <p:tavLst>
                                        <p:tav tm="0">
                                          <p:val>
                                            <p:strVal val="#ppt_w*0.05"/>
                                          </p:val>
                                        </p:tav>
                                        <p:tav tm="100000">
                                          <p:val>
                                            <p:strVal val="#ppt_w"/>
                                          </p:val>
                                        </p:tav>
                                      </p:tavLst>
                                    </p:anim>
                                    <p:anim calcmode="lin" valueType="num">
                                      <p:cBhvr>
                                        <p:cTn id="521" dur="1000" fill="hold"/>
                                        <p:tgtEl>
                                          <p:spTgt spid="9436"/>
                                        </p:tgtEl>
                                        <p:attrNameLst>
                                          <p:attrName>ppt_h</p:attrName>
                                        </p:attrNameLst>
                                      </p:cBhvr>
                                      <p:tavLst>
                                        <p:tav tm="0">
                                          <p:val>
                                            <p:strVal val="#ppt_h"/>
                                          </p:val>
                                        </p:tav>
                                        <p:tav tm="100000">
                                          <p:val>
                                            <p:strVal val="#ppt_h"/>
                                          </p:val>
                                        </p:tav>
                                      </p:tavLst>
                                    </p:anim>
                                    <p:anim calcmode="lin" valueType="num">
                                      <p:cBhvr>
                                        <p:cTn id="522" dur="1000" fill="hold"/>
                                        <p:tgtEl>
                                          <p:spTgt spid="9436"/>
                                        </p:tgtEl>
                                        <p:attrNameLst>
                                          <p:attrName>ppt_x</p:attrName>
                                        </p:attrNameLst>
                                      </p:cBhvr>
                                      <p:tavLst>
                                        <p:tav tm="0">
                                          <p:val>
                                            <p:strVal val="#ppt_x-.2"/>
                                          </p:val>
                                        </p:tav>
                                        <p:tav tm="100000">
                                          <p:val>
                                            <p:strVal val="#ppt_x"/>
                                          </p:val>
                                        </p:tav>
                                      </p:tavLst>
                                    </p:anim>
                                    <p:anim calcmode="lin" valueType="num">
                                      <p:cBhvr>
                                        <p:cTn id="523" dur="1000" fill="hold"/>
                                        <p:tgtEl>
                                          <p:spTgt spid="9436"/>
                                        </p:tgtEl>
                                        <p:attrNameLst>
                                          <p:attrName>ppt_y</p:attrName>
                                        </p:attrNameLst>
                                      </p:cBhvr>
                                      <p:tavLst>
                                        <p:tav tm="0">
                                          <p:val>
                                            <p:strVal val="#ppt_y"/>
                                          </p:val>
                                        </p:tav>
                                        <p:tav tm="100000">
                                          <p:val>
                                            <p:strVal val="#ppt_y"/>
                                          </p:val>
                                        </p:tav>
                                      </p:tavLst>
                                    </p:anim>
                                    <p:animEffect transition="in" filter="fade">
                                      <p:cBhvr>
                                        <p:cTn id="524" dur="1000"/>
                                        <p:tgtEl>
                                          <p:spTgt spid="9436"/>
                                        </p:tgtEl>
                                      </p:cBhvr>
                                    </p:animEffect>
                                  </p:childTnLst>
                                </p:cTn>
                              </p:par>
                              <p:par>
                                <p:cTn id="525" presetID="54" presetClass="entr" presetSubtype="0" accel="100000" fill="hold" grpId="0" nodeType="withEffect">
                                  <p:stCondLst>
                                    <p:cond delay="0"/>
                                  </p:stCondLst>
                                  <p:childTnLst>
                                    <p:set>
                                      <p:cBhvr>
                                        <p:cTn id="526" dur="1" fill="hold">
                                          <p:stCondLst>
                                            <p:cond delay="0"/>
                                          </p:stCondLst>
                                        </p:cTn>
                                        <p:tgtEl>
                                          <p:spTgt spid="9437"/>
                                        </p:tgtEl>
                                        <p:attrNameLst>
                                          <p:attrName>style.visibility</p:attrName>
                                        </p:attrNameLst>
                                      </p:cBhvr>
                                      <p:to>
                                        <p:strVal val="visible"/>
                                      </p:to>
                                    </p:set>
                                    <p:anim calcmode="lin" valueType="num">
                                      <p:cBhvr>
                                        <p:cTn id="527" dur="1000" fill="hold"/>
                                        <p:tgtEl>
                                          <p:spTgt spid="9437"/>
                                        </p:tgtEl>
                                        <p:attrNameLst>
                                          <p:attrName>ppt_w</p:attrName>
                                        </p:attrNameLst>
                                      </p:cBhvr>
                                      <p:tavLst>
                                        <p:tav tm="0">
                                          <p:val>
                                            <p:strVal val="#ppt_w*0.05"/>
                                          </p:val>
                                        </p:tav>
                                        <p:tav tm="100000">
                                          <p:val>
                                            <p:strVal val="#ppt_w"/>
                                          </p:val>
                                        </p:tav>
                                      </p:tavLst>
                                    </p:anim>
                                    <p:anim calcmode="lin" valueType="num">
                                      <p:cBhvr>
                                        <p:cTn id="528" dur="1000" fill="hold"/>
                                        <p:tgtEl>
                                          <p:spTgt spid="9437"/>
                                        </p:tgtEl>
                                        <p:attrNameLst>
                                          <p:attrName>ppt_h</p:attrName>
                                        </p:attrNameLst>
                                      </p:cBhvr>
                                      <p:tavLst>
                                        <p:tav tm="0">
                                          <p:val>
                                            <p:strVal val="#ppt_h"/>
                                          </p:val>
                                        </p:tav>
                                        <p:tav tm="100000">
                                          <p:val>
                                            <p:strVal val="#ppt_h"/>
                                          </p:val>
                                        </p:tav>
                                      </p:tavLst>
                                    </p:anim>
                                    <p:anim calcmode="lin" valueType="num">
                                      <p:cBhvr>
                                        <p:cTn id="529" dur="1000" fill="hold"/>
                                        <p:tgtEl>
                                          <p:spTgt spid="9437"/>
                                        </p:tgtEl>
                                        <p:attrNameLst>
                                          <p:attrName>ppt_x</p:attrName>
                                        </p:attrNameLst>
                                      </p:cBhvr>
                                      <p:tavLst>
                                        <p:tav tm="0">
                                          <p:val>
                                            <p:strVal val="#ppt_x-.2"/>
                                          </p:val>
                                        </p:tav>
                                        <p:tav tm="100000">
                                          <p:val>
                                            <p:strVal val="#ppt_x"/>
                                          </p:val>
                                        </p:tav>
                                      </p:tavLst>
                                    </p:anim>
                                    <p:anim calcmode="lin" valueType="num">
                                      <p:cBhvr>
                                        <p:cTn id="530" dur="1000" fill="hold"/>
                                        <p:tgtEl>
                                          <p:spTgt spid="9437"/>
                                        </p:tgtEl>
                                        <p:attrNameLst>
                                          <p:attrName>ppt_y</p:attrName>
                                        </p:attrNameLst>
                                      </p:cBhvr>
                                      <p:tavLst>
                                        <p:tav tm="0">
                                          <p:val>
                                            <p:strVal val="#ppt_y"/>
                                          </p:val>
                                        </p:tav>
                                        <p:tav tm="100000">
                                          <p:val>
                                            <p:strVal val="#ppt_y"/>
                                          </p:val>
                                        </p:tav>
                                      </p:tavLst>
                                    </p:anim>
                                    <p:animEffect transition="in" filter="fade">
                                      <p:cBhvr>
                                        <p:cTn id="531" dur="1000"/>
                                        <p:tgtEl>
                                          <p:spTgt spid="9437"/>
                                        </p:tgtEl>
                                      </p:cBhvr>
                                    </p:animEffect>
                                  </p:childTnLst>
                                </p:cTn>
                              </p:par>
                              <p:par>
                                <p:cTn id="532" presetID="54" presetClass="entr" presetSubtype="0" accel="100000" fill="hold" grpId="0" nodeType="withEffect">
                                  <p:stCondLst>
                                    <p:cond delay="0"/>
                                  </p:stCondLst>
                                  <p:childTnLst>
                                    <p:set>
                                      <p:cBhvr>
                                        <p:cTn id="533" dur="1" fill="hold">
                                          <p:stCondLst>
                                            <p:cond delay="0"/>
                                          </p:stCondLst>
                                        </p:cTn>
                                        <p:tgtEl>
                                          <p:spTgt spid="9438"/>
                                        </p:tgtEl>
                                        <p:attrNameLst>
                                          <p:attrName>style.visibility</p:attrName>
                                        </p:attrNameLst>
                                      </p:cBhvr>
                                      <p:to>
                                        <p:strVal val="visible"/>
                                      </p:to>
                                    </p:set>
                                    <p:anim calcmode="lin" valueType="num">
                                      <p:cBhvr>
                                        <p:cTn id="534" dur="1000" fill="hold"/>
                                        <p:tgtEl>
                                          <p:spTgt spid="9438"/>
                                        </p:tgtEl>
                                        <p:attrNameLst>
                                          <p:attrName>ppt_w</p:attrName>
                                        </p:attrNameLst>
                                      </p:cBhvr>
                                      <p:tavLst>
                                        <p:tav tm="0">
                                          <p:val>
                                            <p:strVal val="#ppt_w*0.05"/>
                                          </p:val>
                                        </p:tav>
                                        <p:tav tm="100000">
                                          <p:val>
                                            <p:strVal val="#ppt_w"/>
                                          </p:val>
                                        </p:tav>
                                      </p:tavLst>
                                    </p:anim>
                                    <p:anim calcmode="lin" valueType="num">
                                      <p:cBhvr>
                                        <p:cTn id="535" dur="1000" fill="hold"/>
                                        <p:tgtEl>
                                          <p:spTgt spid="9438"/>
                                        </p:tgtEl>
                                        <p:attrNameLst>
                                          <p:attrName>ppt_h</p:attrName>
                                        </p:attrNameLst>
                                      </p:cBhvr>
                                      <p:tavLst>
                                        <p:tav tm="0">
                                          <p:val>
                                            <p:strVal val="#ppt_h"/>
                                          </p:val>
                                        </p:tav>
                                        <p:tav tm="100000">
                                          <p:val>
                                            <p:strVal val="#ppt_h"/>
                                          </p:val>
                                        </p:tav>
                                      </p:tavLst>
                                    </p:anim>
                                    <p:anim calcmode="lin" valueType="num">
                                      <p:cBhvr>
                                        <p:cTn id="536" dur="1000" fill="hold"/>
                                        <p:tgtEl>
                                          <p:spTgt spid="9438"/>
                                        </p:tgtEl>
                                        <p:attrNameLst>
                                          <p:attrName>ppt_x</p:attrName>
                                        </p:attrNameLst>
                                      </p:cBhvr>
                                      <p:tavLst>
                                        <p:tav tm="0">
                                          <p:val>
                                            <p:strVal val="#ppt_x-.2"/>
                                          </p:val>
                                        </p:tav>
                                        <p:tav tm="100000">
                                          <p:val>
                                            <p:strVal val="#ppt_x"/>
                                          </p:val>
                                        </p:tav>
                                      </p:tavLst>
                                    </p:anim>
                                    <p:anim calcmode="lin" valueType="num">
                                      <p:cBhvr>
                                        <p:cTn id="537" dur="1000" fill="hold"/>
                                        <p:tgtEl>
                                          <p:spTgt spid="9438"/>
                                        </p:tgtEl>
                                        <p:attrNameLst>
                                          <p:attrName>ppt_y</p:attrName>
                                        </p:attrNameLst>
                                      </p:cBhvr>
                                      <p:tavLst>
                                        <p:tav tm="0">
                                          <p:val>
                                            <p:strVal val="#ppt_y"/>
                                          </p:val>
                                        </p:tav>
                                        <p:tav tm="100000">
                                          <p:val>
                                            <p:strVal val="#ppt_y"/>
                                          </p:val>
                                        </p:tav>
                                      </p:tavLst>
                                    </p:anim>
                                    <p:animEffect transition="in" filter="fade">
                                      <p:cBhvr>
                                        <p:cTn id="538" dur="1000"/>
                                        <p:tgtEl>
                                          <p:spTgt spid="9438"/>
                                        </p:tgtEl>
                                      </p:cBhvr>
                                    </p:animEffect>
                                  </p:childTnLst>
                                </p:cTn>
                              </p:par>
                              <p:par>
                                <p:cTn id="539" presetID="54" presetClass="entr" presetSubtype="0" accel="100000" fill="hold" grpId="0" nodeType="withEffect">
                                  <p:stCondLst>
                                    <p:cond delay="0"/>
                                  </p:stCondLst>
                                  <p:childTnLst>
                                    <p:set>
                                      <p:cBhvr>
                                        <p:cTn id="540" dur="1" fill="hold">
                                          <p:stCondLst>
                                            <p:cond delay="0"/>
                                          </p:stCondLst>
                                        </p:cTn>
                                        <p:tgtEl>
                                          <p:spTgt spid="9439"/>
                                        </p:tgtEl>
                                        <p:attrNameLst>
                                          <p:attrName>style.visibility</p:attrName>
                                        </p:attrNameLst>
                                      </p:cBhvr>
                                      <p:to>
                                        <p:strVal val="visible"/>
                                      </p:to>
                                    </p:set>
                                    <p:anim calcmode="lin" valueType="num">
                                      <p:cBhvr>
                                        <p:cTn id="541" dur="1000" fill="hold"/>
                                        <p:tgtEl>
                                          <p:spTgt spid="9439"/>
                                        </p:tgtEl>
                                        <p:attrNameLst>
                                          <p:attrName>ppt_w</p:attrName>
                                        </p:attrNameLst>
                                      </p:cBhvr>
                                      <p:tavLst>
                                        <p:tav tm="0">
                                          <p:val>
                                            <p:strVal val="#ppt_w*0.05"/>
                                          </p:val>
                                        </p:tav>
                                        <p:tav tm="100000">
                                          <p:val>
                                            <p:strVal val="#ppt_w"/>
                                          </p:val>
                                        </p:tav>
                                      </p:tavLst>
                                    </p:anim>
                                    <p:anim calcmode="lin" valueType="num">
                                      <p:cBhvr>
                                        <p:cTn id="542" dur="1000" fill="hold"/>
                                        <p:tgtEl>
                                          <p:spTgt spid="9439"/>
                                        </p:tgtEl>
                                        <p:attrNameLst>
                                          <p:attrName>ppt_h</p:attrName>
                                        </p:attrNameLst>
                                      </p:cBhvr>
                                      <p:tavLst>
                                        <p:tav tm="0">
                                          <p:val>
                                            <p:strVal val="#ppt_h"/>
                                          </p:val>
                                        </p:tav>
                                        <p:tav tm="100000">
                                          <p:val>
                                            <p:strVal val="#ppt_h"/>
                                          </p:val>
                                        </p:tav>
                                      </p:tavLst>
                                    </p:anim>
                                    <p:anim calcmode="lin" valueType="num">
                                      <p:cBhvr>
                                        <p:cTn id="543" dur="1000" fill="hold"/>
                                        <p:tgtEl>
                                          <p:spTgt spid="9439"/>
                                        </p:tgtEl>
                                        <p:attrNameLst>
                                          <p:attrName>ppt_x</p:attrName>
                                        </p:attrNameLst>
                                      </p:cBhvr>
                                      <p:tavLst>
                                        <p:tav tm="0">
                                          <p:val>
                                            <p:strVal val="#ppt_x-.2"/>
                                          </p:val>
                                        </p:tav>
                                        <p:tav tm="100000">
                                          <p:val>
                                            <p:strVal val="#ppt_x"/>
                                          </p:val>
                                        </p:tav>
                                      </p:tavLst>
                                    </p:anim>
                                    <p:anim calcmode="lin" valueType="num">
                                      <p:cBhvr>
                                        <p:cTn id="544" dur="1000" fill="hold"/>
                                        <p:tgtEl>
                                          <p:spTgt spid="9439"/>
                                        </p:tgtEl>
                                        <p:attrNameLst>
                                          <p:attrName>ppt_y</p:attrName>
                                        </p:attrNameLst>
                                      </p:cBhvr>
                                      <p:tavLst>
                                        <p:tav tm="0">
                                          <p:val>
                                            <p:strVal val="#ppt_y"/>
                                          </p:val>
                                        </p:tav>
                                        <p:tav tm="100000">
                                          <p:val>
                                            <p:strVal val="#ppt_y"/>
                                          </p:val>
                                        </p:tav>
                                      </p:tavLst>
                                    </p:anim>
                                    <p:animEffect transition="in" filter="fade">
                                      <p:cBhvr>
                                        <p:cTn id="545" dur="1000"/>
                                        <p:tgtEl>
                                          <p:spTgt spid="9439"/>
                                        </p:tgtEl>
                                      </p:cBhvr>
                                    </p:animEffect>
                                  </p:childTnLst>
                                </p:cTn>
                              </p:par>
                              <p:par>
                                <p:cTn id="546" presetID="54" presetClass="entr" presetSubtype="0" accel="100000" fill="hold" grpId="0" nodeType="withEffect">
                                  <p:stCondLst>
                                    <p:cond delay="0"/>
                                  </p:stCondLst>
                                  <p:childTnLst>
                                    <p:set>
                                      <p:cBhvr>
                                        <p:cTn id="547" dur="1" fill="hold">
                                          <p:stCondLst>
                                            <p:cond delay="0"/>
                                          </p:stCondLst>
                                        </p:cTn>
                                        <p:tgtEl>
                                          <p:spTgt spid="9440"/>
                                        </p:tgtEl>
                                        <p:attrNameLst>
                                          <p:attrName>style.visibility</p:attrName>
                                        </p:attrNameLst>
                                      </p:cBhvr>
                                      <p:to>
                                        <p:strVal val="visible"/>
                                      </p:to>
                                    </p:set>
                                    <p:anim calcmode="lin" valueType="num">
                                      <p:cBhvr>
                                        <p:cTn id="548" dur="1000" fill="hold"/>
                                        <p:tgtEl>
                                          <p:spTgt spid="9440"/>
                                        </p:tgtEl>
                                        <p:attrNameLst>
                                          <p:attrName>ppt_w</p:attrName>
                                        </p:attrNameLst>
                                      </p:cBhvr>
                                      <p:tavLst>
                                        <p:tav tm="0">
                                          <p:val>
                                            <p:strVal val="#ppt_w*0.05"/>
                                          </p:val>
                                        </p:tav>
                                        <p:tav tm="100000">
                                          <p:val>
                                            <p:strVal val="#ppt_w"/>
                                          </p:val>
                                        </p:tav>
                                      </p:tavLst>
                                    </p:anim>
                                    <p:anim calcmode="lin" valueType="num">
                                      <p:cBhvr>
                                        <p:cTn id="549" dur="1000" fill="hold"/>
                                        <p:tgtEl>
                                          <p:spTgt spid="9440"/>
                                        </p:tgtEl>
                                        <p:attrNameLst>
                                          <p:attrName>ppt_h</p:attrName>
                                        </p:attrNameLst>
                                      </p:cBhvr>
                                      <p:tavLst>
                                        <p:tav tm="0">
                                          <p:val>
                                            <p:strVal val="#ppt_h"/>
                                          </p:val>
                                        </p:tav>
                                        <p:tav tm="100000">
                                          <p:val>
                                            <p:strVal val="#ppt_h"/>
                                          </p:val>
                                        </p:tav>
                                      </p:tavLst>
                                    </p:anim>
                                    <p:anim calcmode="lin" valueType="num">
                                      <p:cBhvr>
                                        <p:cTn id="550" dur="1000" fill="hold"/>
                                        <p:tgtEl>
                                          <p:spTgt spid="9440"/>
                                        </p:tgtEl>
                                        <p:attrNameLst>
                                          <p:attrName>ppt_x</p:attrName>
                                        </p:attrNameLst>
                                      </p:cBhvr>
                                      <p:tavLst>
                                        <p:tav tm="0">
                                          <p:val>
                                            <p:strVal val="#ppt_x-.2"/>
                                          </p:val>
                                        </p:tav>
                                        <p:tav tm="100000">
                                          <p:val>
                                            <p:strVal val="#ppt_x"/>
                                          </p:val>
                                        </p:tav>
                                      </p:tavLst>
                                    </p:anim>
                                    <p:anim calcmode="lin" valueType="num">
                                      <p:cBhvr>
                                        <p:cTn id="551" dur="1000" fill="hold"/>
                                        <p:tgtEl>
                                          <p:spTgt spid="9440"/>
                                        </p:tgtEl>
                                        <p:attrNameLst>
                                          <p:attrName>ppt_y</p:attrName>
                                        </p:attrNameLst>
                                      </p:cBhvr>
                                      <p:tavLst>
                                        <p:tav tm="0">
                                          <p:val>
                                            <p:strVal val="#ppt_y"/>
                                          </p:val>
                                        </p:tav>
                                        <p:tav tm="100000">
                                          <p:val>
                                            <p:strVal val="#ppt_y"/>
                                          </p:val>
                                        </p:tav>
                                      </p:tavLst>
                                    </p:anim>
                                    <p:animEffect transition="in" filter="fade">
                                      <p:cBhvr>
                                        <p:cTn id="552" dur="1000"/>
                                        <p:tgtEl>
                                          <p:spTgt spid="9440"/>
                                        </p:tgtEl>
                                      </p:cBhvr>
                                    </p:animEffect>
                                  </p:childTnLst>
                                </p:cTn>
                              </p:par>
                              <p:par>
                                <p:cTn id="553" presetID="54" presetClass="entr" presetSubtype="0" accel="100000" fill="hold" grpId="0" nodeType="withEffect">
                                  <p:stCondLst>
                                    <p:cond delay="0"/>
                                  </p:stCondLst>
                                  <p:childTnLst>
                                    <p:set>
                                      <p:cBhvr>
                                        <p:cTn id="554" dur="1" fill="hold">
                                          <p:stCondLst>
                                            <p:cond delay="0"/>
                                          </p:stCondLst>
                                        </p:cTn>
                                        <p:tgtEl>
                                          <p:spTgt spid="9441"/>
                                        </p:tgtEl>
                                        <p:attrNameLst>
                                          <p:attrName>style.visibility</p:attrName>
                                        </p:attrNameLst>
                                      </p:cBhvr>
                                      <p:to>
                                        <p:strVal val="visible"/>
                                      </p:to>
                                    </p:set>
                                    <p:anim calcmode="lin" valueType="num">
                                      <p:cBhvr>
                                        <p:cTn id="555" dur="1000" fill="hold"/>
                                        <p:tgtEl>
                                          <p:spTgt spid="9441"/>
                                        </p:tgtEl>
                                        <p:attrNameLst>
                                          <p:attrName>ppt_w</p:attrName>
                                        </p:attrNameLst>
                                      </p:cBhvr>
                                      <p:tavLst>
                                        <p:tav tm="0">
                                          <p:val>
                                            <p:strVal val="#ppt_w*0.05"/>
                                          </p:val>
                                        </p:tav>
                                        <p:tav tm="100000">
                                          <p:val>
                                            <p:strVal val="#ppt_w"/>
                                          </p:val>
                                        </p:tav>
                                      </p:tavLst>
                                    </p:anim>
                                    <p:anim calcmode="lin" valueType="num">
                                      <p:cBhvr>
                                        <p:cTn id="556" dur="1000" fill="hold"/>
                                        <p:tgtEl>
                                          <p:spTgt spid="9441"/>
                                        </p:tgtEl>
                                        <p:attrNameLst>
                                          <p:attrName>ppt_h</p:attrName>
                                        </p:attrNameLst>
                                      </p:cBhvr>
                                      <p:tavLst>
                                        <p:tav tm="0">
                                          <p:val>
                                            <p:strVal val="#ppt_h"/>
                                          </p:val>
                                        </p:tav>
                                        <p:tav tm="100000">
                                          <p:val>
                                            <p:strVal val="#ppt_h"/>
                                          </p:val>
                                        </p:tav>
                                      </p:tavLst>
                                    </p:anim>
                                    <p:anim calcmode="lin" valueType="num">
                                      <p:cBhvr>
                                        <p:cTn id="557" dur="1000" fill="hold"/>
                                        <p:tgtEl>
                                          <p:spTgt spid="9441"/>
                                        </p:tgtEl>
                                        <p:attrNameLst>
                                          <p:attrName>ppt_x</p:attrName>
                                        </p:attrNameLst>
                                      </p:cBhvr>
                                      <p:tavLst>
                                        <p:tav tm="0">
                                          <p:val>
                                            <p:strVal val="#ppt_x-.2"/>
                                          </p:val>
                                        </p:tav>
                                        <p:tav tm="100000">
                                          <p:val>
                                            <p:strVal val="#ppt_x"/>
                                          </p:val>
                                        </p:tav>
                                      </p:tavLst>
                                    </p:anim>
                                    <p:anim calcmode="lin" valueType="num">
                                      <p:cBhvr>
                                        <p:cTn id="558" dur="1000" fill="hold"/>
                                        <p:tgtEl>
                                          <p:spTgt spid="9441"/>
                                        </p:tgtEl>
                                        <p:attrNameLst>
                                          <p:attrName>ppt_y</p:attrName>
                                        </p:attrNameLst>
                                      </p:cBhvr>
                                      <p:tavLst>
                                        <p:tav tm="0">
                                          <p:val>
                                            <p:strVal val="#ppt_y"/>
                                          </p:val>
                                        </p:tav>
                                        <p:tav tm="100000">
                                          <p:val>
                                            <p:strVal val="#ppt_y"/>
                                          </p:val>
                                        </p:tav>
                                      </p:tavLst>
                                    </p:anim>
                                    <p:animEffect transition="in" filter="fade">
                                      <p:cBhvr>
                                        <p:cTn id="559" dur="1000"/>
                                        <p:tgtEl>
                                          <p:spTgt spid="9441"/>
                                        </p:tgtEl>
                                      </p:cBhvr>
                                    </p:animEffect>
                                  </p:childTnLst>
                                </p:cTn>
                              </p:par>
                              <p:par>
                                <p:cTn id="560" presetID="54" presetClass="entr" presetSubtype="0" accel="100000" fill="hold" grpId="0" nodeType="withEffect">
                                  <p:stCondLst>
                                    <p:cond delay="0"/>
                                  </p:stCondLst>
                                  <p:childTnLst>
                                    <p:set>
                                      <p:cBhvr>
                                        <p:cTn id="561" dur="1" fill="hold">
                                          <p:stCondLst>
                                            <p:cond delay="0"/>
                                          </p:stCondLst>
                                        </p:cTn>
                                        <p:tgtEl>
                                          <p:spTgt spid="9442"/>
                                        </p:tgtEl>
                                        <p:attrNameLst>
                                          <p:attrName>style.visibility</p:attrName>
                                        </p:attrNameLst>
                                      </p:cBhvr>
                                      <p:to>
                                        <p:strVal val="visible"/>
                                      </p:to>
                                    </p:set>
                                    <p:anim calcmode="lin" valueType="num">
                                      <p:cBhvr>
                                        <p:cTn id="562" dur="1000" fill="hold"/>
                                        <p:tgtEl>
                                          <p:spTgt spid="9442"/>
                                        </p:tgtEl>
                                        <p:attrNameLst>
                                          <p:attrName>ppt_w</p:attrName>
                                        </p:attrNameLst>
                                      </p:cBhvr>
                                      <p:tavLst>
                                        <p:tav tm="0">
                                          <p:val>
                                            <p:strVal val="#ppt_w*0.05"/>
                                          </p:val>
                                        </p:tav>
                                        <p:tav tm="100000">
                                          <p:val>
                                            <p:strVal val="#ppt_w"/>
                                          </p:val>
                                        </p:tav>
                                      </p:tavLst>
                                    </p:anim>
                                    <p:anim calcmode="lin" valueType="num">
                                      <p:cBhvr>
                                        <p:cTn id="563" dur="1000" fill="hold"/>
                                        <p:tgtEl>
                                          <p:spTgt spid="9442"/>
                                        </p:tgtEl>
                                        <p:attrNameLst>
                                          <p:attrName>ppt_h</p:attrName>
                                        </p:attrNameLst>
                                      </p:cBhvr>
                                      <p:tavLst>
                                        <p:tav tm="0">
                                          <p:val>
                                            <p:strVal val="#ppt_h"/>
                                          </p:val>
                                        </p:tav>
                                        <p:tav tm="100000">
                                          <p:val>
                                            <p:strVal val="#ppt_h"/>
                                          </p:val>
                                        </p:tav>
                                      </p:tavLst>
                                    </p:anim>
                                    <p:anim calcmode="lin" valueType="num">
                                      <p:cBhvr>
                                        <p:cTn id="564" dur="1000" fill="hold"/>
                                        <p:tgtEl>
                                          <p:spTgt spid="9442"/>
                                        </p:tgtEl>
                                        <p:attrNameLst>
                                          <p:attrName>ppt_x</p:attrName>
                                        </p:attrNameLst>
                                      </p:cBhvr>
                                      <p:tavLst>
                                        <p:tav tm="0">
                                          <p:val>
                                            <p:strVal val="#ppt_x-.2"/>
                                          </p:val>
                                        </p:tav>
                                        <p:tav tm="100000">
                                          <p:val>
                                            <p:strVal val="#ppt_x"/>
                                          </p:val>
                                        </p:tav>
                                      </p:tavLst>
                                    </p:anim>
                                    <p:anim calcmode="lin" valueType="num">
                                      <p:cBhvr>
                                        <p:cTn id="565" dur="1000" fill="hold"/>
                                        <p:tgtEl>
                                          <p:spTgt spid="9442"/>
                                        </p:tgtEl>
                                        <p:attrNameLst>
                                          <p:attrName>ppt_y</p:attrName>
                                        </p:attrNameLst>
                                      </p:cBhvr>
                                      <p:tavLst>
                                        <p:tav tm="0">
                                          <p:val>
                                            <p:strVal val="#ppt_y"/>
                                          </p:val>
                                        </p:tav>
                                        <p:tav tm="100000">
                                          <p:val>
                                            <p:strVal val="#ppt_y"/>
                                          </p:val>
                                        </p:tav>
                                      </p:tavLst>
                                    </p:anim>
                                    <p:animEffect transition="in" filter="fade">
                                      <p:cBhvr>
                                        <p:cTn id="566" dur="1000"/>
                                        <p:tgtEl>
                                          <p:spTgt spid="9442"/>
                                        </p:tgtEl>
                                      </p:cBhvr>
                                    </p:animEffect>
                                  </p:childTnLst>
                                </p:cTn>
                              </p:par>
                              <p:par>
                                <p:cTn id="567" presetID="54" presetClass="entr" presetSubtype="0" accel="100000" fill="hold" grpId="0" nodeType="withEffect">
                                  <p:stCondLst>
                                    <p:cond delay="0"/>
                                  </p:stCondLst>
                                  <p:childTnLst>
                                    <p:set>
                                      <p:cBhvr>
                                        <p:cTn id="568" dur="1" fill="hold">
                                          <p:stCondLst>
                                            <p:cond delay="0"/>
                                          </p:stCondLst>
                                        </p:cTn>
                                        <p:tgtEl>
                                          <p:spTgt spid="9443"/>
                                        </p:tgtEl>
                                        <p:attrNameLst>
                                          <p:attrName>style.visibility</p:attrName>
                                        </p:attrNameLst>
                                      </p:cBhvr>
                                      <p:to>
                                        <p:strVal val="visible"/>
                                      </p:to>
                                    </p:set>
                                    <p:anim calcmode="lin" valueType="num">
                                      <p:cBhvr>
                                        <p:cTn id="569" dur="1000" fill="hold"/>
                                        <p:tgtEl>
                                          <p:spTgt spid="9443"/>
                                        </p:tgtEl>
                                        <p:attrNameLst>
                                          <p:attrName>ppt_w</p:attrName>
                                        </p:attrNameLst>
                                      </p:cBhvr>
                                      <p:tavLst>
                                        <p:tav tm="0">
                                          <p:val>
                                            <p:strVal val="#ppt_w*0.05"/>
                                          </p:val>
                                        </p:tav>
                                        <p:tav tm="100000">
                                          <p:val>
                                            <p:strVal val="#ppt_w"/>
                                          </p:val>
                                        </p:tav>
                                      </p:tavLst>
                                    </p:anim>
                                    <p:anim calcmode="lin" valueType="num">
                                      <p:cBhvr>
                                        <p:cTn id="570" dur="1000" fill="hold"/>
                                        <p:tgtEl>
                                          <p:spTgt spid="9443"/>
                                        </p:tgtEl>
                                        <p:attrNameLst>
                                          <p:attrName>ppt_h</p:attrName>
                                        </p:attrNameLst>
                                      </p:cBhvr>
                                      <p:tavLst>
                                        <p:tav tm="0">
                                          <p:val>
                                            <p:strVal val="#ppt_h"/>
                                          </p:val>
                                        </p:tav>
                                        <p:tav tm="100000">
                                          <p:val>
                                            <p:strVal val="#ppt_h"/>
                                          </p:val>
                                        </p:tav>
                                      </p:tavLst>
                                    </p:anim>
                                    <p:anim calcmode="lin" valueType="num">
                                      <p:cBhvr>
                                        <p:cTn id="571" dur="1000" fill="hold"/>
                                        <p:tgtEl>
                                          <p:spTgt spid="9443"/>
                                        </p:tgtEl>
                                        <p:attrNameLst>
                                          <p:attrName>ppt_x</p:attrName>
                                        </p:attrNameLst>
                                      </p:cBhvr>
                                      <p:tavLst>
                                        <p:tav tm="0">
                                          <p:val>
                                            <p:strVal val="#ppt_x-.2"/>
                                          </p:val>
                                        </p:tav>
                                        <p:tav tm="100000">
                                          <p:val>
                                            <p:strVal val="#ppt_x"/>
                                          </p:val>
                                        </p:tav>
                                      </p:tavLst>
                                    </p:anim>
                                    <p:anim calcmode="lin" valueType="num">
                                      <p:cBhvr>
                                        <p:cTn id="572" dur="1000" fill="hold"/>
                                        <p:tgtEl>
                                          <p:spTgt spid="9443"/>
                                        </p:tgtEl>
                                        <p:attrNameLst>
                                          <p:attrName>ppt_y</p:attrName>
                                        </p:attrNameLst>
                                      </p:cBhvr>
                                      <p:tavLst>
                                        <p:tav tm="0">
                                          <p:val>
                                            <p:strVal val="#ppt_y"/>
                                          </p:val>
                                        </p:tav>
                                        <p:tav tm="100000">
                                          <p:val>
                                            <p:strVal val="#ppt_y"/>
                                          </p:val>
                                        </p:tav>
                                      </p:tavLst>
                                    </p:anim>
                                    <p:animEffect transition="in" filter="fade">
                                      <p:cBhvr>
                                        <p:cTn id="573" dur="1000"/>
                                        <p:tgtEl>
                                          <p:spTgt spid="9443"/>
                                        </p:tgtEl>
                                      </p:cBhvr>
                                    </p:animEffect>
                                  </p:childTnLst>
                                </p:cTn>
                              </p:par>
                              <p:par>
                                <p:cTn id="574" presetID="54" presetClass="entr" presetSubtype="0" accel="100000" fill="hold" grpId="0" nodeType="withEffect">
                                  <p:stCondLst>
                                    <p:cond delay="0"/>
                                  </p:stCondLst>
                                  <p:childTnLst>
                                    <p:set>
                                      <p:cBhvr>
                                        <p:cTn id="575" dur="1" fill="hold">
                                          <p:stCondLst>
                                            <p:cond delay="0"/>
                                          </p:stCondLst>
                                        </p:cTn>
                                        <p:tgtEl>
                                          <p:spTgt spid="9444"/>
                                        </p:tgtEl>
                                        <p:attrNameLst>
                                          <p:attrName>style.visibility</p:attrName>
                                        </p:attrNameLst>
                                      </p:cBhvr>
                                      <p:to>
                                        <p:strVal val="visible"/>
                                      </p:to>
                                    </p:set>
                                    <p:anim calcmode="lin" valueType="num">
                                      <p:cBhvr>
                                        <p:cTn id="576" dur="1000" fill="hold"/>
                                        <p:tgtEl>
                                          <p:spTgt spid="9444"/>
                                        </p:tgtEl>
                                        <p:attrNameLst>
                                          <p:attrName>ppt_w</p:attrName>
                                        </p:attrNameLst>
                                      </p:cBhvr>
                                      <p:tavLst>
                                        <p:tav tm="0">
                                          <p:val>
                                            <p:strVal val="#ppt_w*0.05"/>
                                          </p:val>
                                        </p:tav>
                                        <p:tav tm="100000">
                                          <p:val>
                                            <p:strVal val="#ppt_w"/>
                                          </p:val>
                                        </p:tav>
                                      </p:tavLst>
                                    </p:anim>
                                    <p:anim calcmode="lin" valueType="num">
                                      <p:cBhvr>
                                        <p:cTn id="577" dur="1000" fill="hold"/>
                                        <p:tgtEl>
                                          <p:spTgt spid="9444"/>
                                        </p:tgtEl>
                                        <p:attrNameLst>
                                          <p:attrName>ppt_h</p:attrName>
                                        </p:attrNameLst>
                                      </p:cBhvr>
                                      <p:tavLst>
                                        <p:tav tm="0">
                                          <p:val>
                                            <p:strVal val="#ppt_h"/>
                                          </p:val>
                                        </p:tav>
                                        <p:tav tm="100000">
                                          <p:val>
                                            <p:strVal val="#ppt_h"/>
                                          </p:val>
                                        </p:tav>
                                      </p:tavLst>
                                    </p:anim>
                                    <p:anim calcmode="lin" valueType="num">
                                      <p:cBhvr>
                                        <p:cTn id="578" dur="1000" fill="hold"/>
                                        <p:tgtEl>
                                          <p:spTgt spid="9444"/>
                                        </p:tgtEl>
                                        <p:attrNameLst>
                                          <p:attrName>ppt_x</p:attrName>
                                        </p:attrNameLst>
                                      </p:cBhvr>
                                      <p:tavLst>
                                        <p:tav tm="0">
                                          <p:val>
                                            <p:strVal val="#ppt_x-.2"/>
                                          </p:val>
                                        </p:tav>
                                        <p:tav tm="100000">
                                          <p:val>
                                            <p:strVal val="#ppt_x"/>
                                          </p:val>
                                        </p:tav>
                                      </p:tavLst>
                                    </p:anim>
                                    <p:anim calcmode="lin" valueType="num">
                                      <p:cBhvr>
                                        <p:cTn id="579" dur="1000" fill="hold"/>
                                        <p:tgtEl>
                                          <p:spTgt spid="9444"/>
                                        </p:tgtEl>
                                        <p:attrNameLst>
                                          <p:attrName>ppt_y</p:attrName>
                                        </p:attrNameLst>
                                      </p:cBhvr>
                                      <p:tavLst>
                                        <p:tav tm="0">
                                          <p:val>
                                            <p:strVal val="#ppt_y"/>
                                          </p:val>
                                        </p:tav>
                                        <p:tav tm="100000">
                                          <p:val>
                                            <p:strVal val="#ppt_y"/>
                                          </p:val>
                                        </p:tav>
                                      </p:tavLst>
                                    </p:anim>
                                    <p:animEffect transition="in" filter="fade">
                                      <p:cBhvr>
                                        <p:cTn id="580" dur="1000"/>
                                        <p:tgtEl>
                                          <p:spTgt spid="9444"/>
                                        </p:tgtEl>
                                      </p:cBhvr>
                                    </p:animEffect>
                                  </p:childTnLst>
                                </p:cTn>
                              </p:par>
                              <p:par>
                                <p:cTn id="581" presetID="54" presetClass="entr" presetSubtype="0" accel="100000" fill="hold" grpId="0" nodeType="withEffect">
                                  <p:stCondLst>
                                    <p:cond delay="0"/>
                                  </p:stCondLst>
                                  <p:childTnLst>
                                    <p:set>
                                      <p:cBhvr>
                                        <p:cTn id="582" dur="1" fill="hold">
                                          <p:stCondLst>
                                            <p:cond delay="0"/>
                                          </p:stCondLst>
                                        </p:cTn>
                                        <p:tgtEl>
                                          <p:spTgt spid="9445"/>
                                        </p:tgtEl>
                                        <p:attrNameLst>
                                          <p:attrName>style.visibility</p:attrName>
                                        </p:attrNameLst>
                                      </p:cBhvr>
                                      <p:to>
                                        <p:strVal val="visible"/>
                                      </p:to>
                                    </p:set>
                                    <p:anim calcmode="lin" valueType="num">
                                      <p:cBhvr>
                                        <p:cTn id="583" dur="1000" fill="hold"/>
                                        <p:tgtEl>
                                          <p:spTgt spid="9445"/>
                                        </p:tgtEl>
                                        <p:attrNameLst>
                                          <p:attrName>ppt_w</p:attrName>
                                        </p:attrNameLst>
                                      </p:cBhvr>
                                      <p:tavLst>
                                        <p:tav tm="0">
                                          <p:val>
                                            <p:strVal val="#ppt_w*0.05"/>
                                          </p:val>
                                        </p:tav>
                                        <p:tav tm="100000">
                                          <p:val>
                                            <p:strVal val="#ppt_w"/>
                                          </p:val>
                                        </p:tav>
                                      </p:tavLst>
                                    </p:anim>
                                    <p:anim calcmode="lin" valueType="num">
                                      <p:cBhvr>
                                        <p:cTn id="584" dur="1000" fill="hold"/>
                                        <p:tgtEl>
                                          <p:spTgt spid="9445"/>
                                        </p:tgtEl>
                                        <p:attrNameLst>
                                          <p:attrName>ppt_h</p:attrName>
                                        </p:attrNameLst>
                                      </p:cBhvr>
                                      <p:tavLst>
                                        <p:tav tm="0">
                                          <p:val>
                                            <p:strVal val="#ppt_h"/>
                                          </p:val>
                                        </p:tav>
                                        <p:tav tm="100000">
                                          <p:val>
                                            <p:strVal val="#ppt_h"/>
                                          </p:val>
                                        </p:tav>
                                      </p:tavLst>
                                    </p:anim>
                                    <p:anim calcmode="lin" valueType="num">
                                      <p:cBhvr>
                                        <p:cTn id="585" dur="1000" fill="hold"/>
                                        <p:tgtEl>
                                          <p:spTgt spid="9445"/>
                                        </p:tgtEl>
                                        <p:attrNameLst>
                                          <p:attrName>ppt_x</p:attrName>
                                        </p:attrNameLst>
                                      </p:cBhvr>
                                      <p:tavLst>
                                        <p:tav tm="0">
                                          <p:val>
                                            <p:strVal val="#ppt_x-.2"/>
                                          </p:val>
                                        </p:tav>
                                        <p:tav tm="100000">
                                          <p:val>
                                            <p:strVal val="#ppt_x"/>
                                          </p:val>
                                        </p:tav>
                                      </p:tavLst>
                                    </p:anim>
                                    <p:anim calcmode="lin" valueType="num">
                                      <p:cBhvr>
                                        <p:cTn id="586" dur="1000" fill="hold"/>
                                        <p:tgtEl>
                                          <p:spTgt spid="9445"/>
                                        </p:tgtEl>
                                        <p:attrNameLst>
                                          <p:attrName>ppt_y</p:attrName>
                                        </p:attrNameLst>
                                      </p:cBhvr>
                                      <p:tavLst>
                                        <p:tav tm="0">
                                          <p:val>
                                            <p:strVal val="#ppt_y"/>
                                          </p:val>
                                        </p:tav>
                                        <p:tav tm="100000">
                                          <p:val>
                                            <p:strVal val="#ppt_y"/>
                                          </p:val>
                                        </p:tav>
                                      </p:tavLst>
                                    </p:anim>
                                    <p:animEffect transition="in" filter="fade">
                                      <p:cBhvr>
                                        <p:cTn id="587" dur="1000"/>
                                        <p:tgtEl>
                                          <p:spTgt spid="9445"/>
                                        </p:tgtEl>
                                      </p:cBhvr>
                                    </p:animEffect>
                                  </p:childTnLst>
                                </p:cTn>
                              </p:par>
                              <p:par>
                                <p:cTn id="588" presetID="54" presetClass="entr" presetSubtype="0" accel="100000" fill="hold" grpId="0" nodeType="withEffect">
                                  <p:stCondLst>
                                    <p:cond delay="0"/>
                                  </p:stCondLst>
                                  <p:childTnLst>
                                    <p:set>
                                      <p:cBhvr>
                                        <p:cTn id="589" dur="1" fill="hold">
                                          <p:stCondLst>
                                            <p:cond delay="0"/>
                                          </p:stCondLst>
                                        </p:cTn>
                                        <p:tgtEl>
                                          <p:spTgt spid="9446"/>
                                        </p:tgtEl>
                                        <p:attrNameLst>
                                          <p:attrName>style.visibility</p:attrName>
                                        </p:attrNameLst>
                                      </p:cBhvr>
                                      <p:to>
                                        <p:strVal val="visible"/>
                                      </p:to>
                                    </p:set>
                                    <p:anim calcmode="lin" valueType="num">
                                      <p:cBhvr>
                                        <p:cTn id="590" dur="1000" fill="hold"/>
                                        <p:tgtEl>
                                          <p:spTgt spid="9446"/>
                                        </p:tgtEl>
                                        <p:attrNameLst>
                                          <p:attrName>ppt_w</p:attrName>
                                        </p:attrNameLst>
                                      </p:cBhvr>
                                      <p:tavLst>
                                        <p:tav tm="0">
                                          <p:val>
                                            <p:strVal val="#ppt_w*0.05"/>
                                          </p:val>
                                        </p:tav>
                                        <p:tav tm="100000">
                                          <p:val>
                                            <p:strVal val="#ppt_w"/>
                                          </p:val>
                                        </p:tav>
                                      </p:tavLst>
                                    </p:anim>
                                    <p:anim calcmode="lin" valueType="num">
                                      <p:cBhvr>
                                        <p:cTn id="591" dur="1000" fill="hold"/>
                                        <p:tgtEl>
                                          <p:spTgt spid="9446"/>
                                        </p:tgtEl>
                                        <p:attrNameLst>
                                          <p:attrName>ppt_h</p:attrName>
                                        </p:attrNameLst>
                                      </p:cBhvr>
                                      <p:tavLst>
                                        <p:tav tm="0">
                                          <p:val>
                                            <p:strVal val="#ppt_h"/>
                                          </p:val>
                                        </p:tav>
                                        <p:tav tm="100000">
                                          <p:val>
                                            <p:strVal val="#ppt_h"/>
                                          </p:val>
                                        </p:tav>
                                      </p:tavLst>
                                    </p:anim>
                                    <p:anim calcmode="lin" valueType="num">
                                      <p:cBhvr>
                                        <p:cTn id="592" dur="1000" fill="hold"/>
                                        <p:tgtEl>
                                          <p:spTgt spid="9446"/>
                                        </p:tgtEl>
                                        <p:attrNameLst>
                                          <p:attrName>ppt_x</p:attrName>
                                        </p:attrNameLst>
                                      </p:cBhvr>
                                      <p:tavLst>
                                        <p:tav tm="0">
                                          <p:val>
                                            <p:strVal val="#ppt_x-.2"/>
                                          </p:val>
                                        </p:tav>
                                        <p:tav tm="100000">
                                          <p:val>
                                            <p:strVal val="#ppt_x"/>
                                          </p:val>
                                        </p:tav>
                                      </p:tavLst>
                                    </p:anim>
                                    <p:anim calcmode="lin" valueType="num">
                                      <p:cBhvr>
                                        <p:cTn id="593" dur="1000" fill="hold"/>
                                        <p:tgtEl>
                                          <p:spTgt spid="9446"/>
                                        </p:tgtEl>
                                        <p:attrNameLst>
                                          <p:attrName>ppt_y</p:attrName>
                                        </p:attrNameLst>
                                      </p:cBhvr>
                                      <p:tavLst>
                                        <p:tav tm="0">
                                          <p:val>
                                            <p:strVal val="#ppt_y"/>
                                          </p:val>
                                        </p:tav>
                                        <p:tav tm="100000">
                                          <p:val>
                                            <p:strVal val="#ppt_y"/>
                                          </p:val>
                                        </p:tav>
                                      </p:tavLst>
                                    </p:anim>
                                    <p:animEffect transition="in" filter="fade">
                                      <p:cBhvr>
                                        <p:cTn id="594" dur="1000"/>
                                        <p:tgtEl>
                                          <p:spTgt spid="9446"/>
                                        </p:tgtEl>
                                      </p:cBhvr>
                                    </p:animEffect>
                                  </p:childTnLst>
                                </p:cTn>
                              </p:par>
                              <p:par>
                                <p:cTn id="595" presetID="54" presetClass="entr" presetSubtype="0" accel="100000" fill="hold" grpId="0" nodeType="withEffect">
                                  <p:stCondLst>
                                    <p:cond delay="0"/>
                                  </p:stCondLst>
                                  <p:childTnLst>
                                    <p:set>
                                      <p:cBhvr>
                                        <p:cTn id="596" dur="1" fill="hold">
                                          <p:stCondLst>
                                            <p:cond delay="0"/>
                                          </p:stCondLst>
                                        </p:cTn>
                                        <p:tgtEl>
                                          <p:spTgt spid="9447"/>
                                        </p:tgtEl>
                                        <p:attrNameLst>
                                          <p:attrName>style.visibility</p:attrName>
                                        </p:attrNameLst>
                                      </p:cBhvr>
                                      <p:to>
                                        <p:strVal val="visible"/>
                                      </p:to>
                                    </p:set>
                                    <p:anim calcmode="lin" valueType="num">
                                      <p:cBhvr>
                                        <p:cTn id="597" dur="1000" fill="hold"/>
                                        <p:tgtEl>
                                          <p:spTgt spid="9447"/>
                                        </p:tgtEl>
                                        <p:attrNameLst>
                                          <p:attrName>ppt_w</p:attrName>
                                        </p:attrNameLst>
                                      </p:cBhvr>
                                      <p:tavLst>
                                        <p:tav tm="0">
                                          <p:val>
                                            <p:strVal val="#ppt_w*0.05"/>
                                          </p:val>
                                        </p:tav>
                                        <p:tav tm="100000">
                                          <p:val>
                                            <p:strVal val="#ppt_w"/>
                                          </p:val>
                                        </p:tav>
                                      </p:tavLst>
                                    </p:anim>
                                    <p:anim calcmode="lin" valueType="num">
                                      <p:cBhvr>
                                        <p:cTn id="598" dur="1000" fill="hold"/>
                                        <p:tgtEl>
                                          <p:spTgt spid="9447"/>
                                        </p:tgtEl>
                                        <p:attrNameLst>
                                          <p:attrName>ppt_h</p:attrName>
                                        </p:attrNameLst>
                                      </p:cBhvr>
                                      <p:tavLst>
                                        <p:tav tm="0">
                                          <p:val>
                                            <p:strVal val="#ppt_h"/>
                                          </p:val>
                                        </p:tav>
                                        <p:tav tm="100000">
                                          <p:val>
                                            <p:strVal val="#ppt_h"/>
                                          </p:val>
                                        </p:tav>
                                      </p:tavLst>
                                    </p:anim>
                                    <p:anim calcmode="lin" valueType="num">
                                      <p:cBhvr>
                                        <p:cTn id="599" dur="1000" fill="hold"/>
                                        <p:tgtEl>
                                          <p:spTgt spid="9447"/>
                                        </p:tgtEl>
                                        <p:attrNameLst>
                                          <p:attrName>ppt_x</p:attrName>
                                        </p:attrNameLst>
                                      </p:cBhvr>
                                      <p:tavLst>
                                        <p:tav tm="0">
                                          <p:val>
                                            <p:strVal val="#ppt_x-.2"/>
                                          </p:val>
                                        </p:tav>
                                        <p:tav tm="100000">
                                          <p:val>
                                            <p:strVal val="#ppt_x"/>
                                          </p:val>
                                        </p:tav>
                                      </p:tavLst>
                                    </p:anim>
                                    <p:anim calcmode="lin" valueType="num">
                                      <p:cBhvr>
                                        <p:cTn id="600" dur="1000" fill="hold"/>
                                        <p:tgtEl>
                                          <p:spTgt spid="9447"/>
                                        </p:tgtEl>
                                        <p:attrNameLst>
                                          <p:attrName>ppt_y</p:attrName>
                                        </p:attrNameLst>
                                      </p:cBhvr>
                                      <p:tavLst>
                                        <p:tav tm="0">
                                          <p:val>
                                            <p:strVal val="#ppt_y"/>
                                          </p:val>
                                        </p:tav>
                                        <p:tav tm="100000">
                                          <p:val>
                                            <p:strVal val="#ppt_y"/>
                                          </p:val>
                                        </p:tav>
                                      </p:tavLst>
                                    </p:anim>
                                    <p:animEffect transition="in" filter="fade">
                                      <p:cBhvr>
                                        <p:cTn id="601" dur="1000"/>
                                        <p:tgtEl>
                                          <p:spTgt spid="9447"/>
                                        </p:tgtEl>
                                      </p:cBhvr>
                                    </p:animEffect>
                                  </p:childTnLst>
                                </p:cTn>
                              </p:par>
                              <p:par>
                                <p:cTn id="602" presetID="54" presetClass="entr" presetSubtype="0" accel="100000" fill="hold" grpId="0" nodeType="withEffect">
                                  <p:stCondLst>
                                    <p:cond delay="0"/>
                                  </p:stCondLst>
                                  <p:childTnLst>
                                    <p:set>
                                      <p:cBhvr>
                                        <p:cTn id="603" dur="1" fill="hold">
                                          <p:stCondLst>
                                            <p:cond delay="0"/>
                                          </p:stCondLst>
                                        </p:cTn>
                                        <p:tgtEl>
                                          <p:spTgt spid="9448"/>
                                        </p:tgtEl>
                                        <p:attrNameLst>
                                          <p:attrName>style.visibility</p:attrName>
                                        </p:attrNameLst>
                                      </p:cBhvr>
                                      <p:to>
                                        <p:strVal val="visible"/>
                                      </p:to>
                                    </p:set>
                                    <p:anim calcmode="lin" valueType="num">
                                      <p:cBhvr>
                                        <p:cTn id="604" dur="1000" fill="hold"/>
                                        <p:tgtEl>
                                          <p:spTgt spid="9448"/>
                                        </p:tgtEl>
                                        <p:attrNameLst>
                                          <p:attrName>ppt_w</p:attrName>
                                        </p:attrNameLst>
                                      </p:cBhvr>
                                      <p:tavLst>
                                        <p:tav tm="0">
                                          <p:val>
                                            <p:strVal val="#ppt_w*0.05"/>
                                          </p:val>
                                        </p:tav>
                                        <p:tav tm="100000">
                                          <p:val>
                                            <p:strVal val="#ppt_w"/>
                                          </p:val>
                                        </p:tav>
                                      </p:tavLst>
                                    </p:anim>
                                    <p:anim calcmode="lin" valueType="num">
                                      <p:cBhvr>
                                        <p:cTn id="605" dur="1000" fill="hold"/>
                                        <p:tgtEl>
                                          <p:spTgt spid="9448"/>
                                        </p:tgtEl>
                                        <p:attrNameLst>
                                          <p:attrName>ppt_h</p:attrName>
                                        </p:attrNameLst>
                                      </p:cBhvr>
                                      <p:tavLst>
                                        <p:tav tm="0">
                                          <p:val>
                                            <p:strVal val="#ppt_h"/>
                                          </p:val>
                                        </p:tav>
                                        <p:tav tm="100000">
                                          <p:val>
                                            <p:strVal val="#ppt_h"/>
                                          </p:val>
                                        </p:tav>
                                      </p:tavLst>
                                    </p:anim>
                                    <p:anim calcmode="lin" valueType="num">
                                      <p:cBhvr>
                                        <p:cTn id="606" dur="1000" fill="hold"/>
                                        <p:tgtEl>
                                          <p:spTgt spid="9448"/>
                                        </p:tgtEl>
                                        <p:attrNameLst>
                                          <p:attrName>ppt_x</p:attrName>
                                        </p:attrNameLst>
                                      </p:cBhvr>
                                      <p:tavLst>
                                        <p:tav tm="0">
                                          <p:val>
                                            <p:strVal val="#ppt_x-.2"/>
                                          </p:val>
                                        </p:tav>
                                        <p:tav tm="100000">
                                          <p:val>
                                            <p:strVal val="#ppt_x"/>
                                          </p:val>
                                        </p:tav>
                                      </p:tavLst>
                                    </p:anim>
                                    <p:anim calcmode="lin" valueType="num">
                                      <p:cBhvr>
                                        <p:cTn id="607" dur="1000" fill="hold"/>
                                        <p:tgtEl>
                                          <p:spTgt spid="9448"/>
                                        </p:tgtEl>
                                        <p:attrNameLst>
                                          <p:attrName>ppt_y</p:attrName>
                                        </p:attrNameLst>
                                      </p:cBhvr>
                                      <p:tavLst>
                                        <p:tav tm="0">
                                          <p:val>
                                            <p:strVal val="#ppt_y"/>
                                          </p:val>
                                        </p:tav>
                                        <p:tav tm="100000">
                                          <p:val>
                                            <p:strVal val="#ppt_y"/>
                                          </p:val>
                                        </p:tav>
                                      </p:tavLst>
                                    </p:anim>
                                    <p:animEffect transition="in" filter="fade">
                                      <p:cBhvr>
                                        <p:cTn id="608" dur="1000"/>
                                        <p:tgtEl>
                                          <p:spTgt spid="9448"/>
                                        </p:tgtEl>
                                      </p:cBhvr>
                                    </p:animEffect>
                                  </p:childTnLst>
                                </p:cTn>
                              </p:par>
                              <p:par>
                                <p:cTn id="609" presetID="54" presetClass="entr" presetSubtype="0" accel="100000" fill="hold" grpId="0" nodeType="withEffect">
                                  <p:stCondLst>
                                    <p:cond delay="0"/>
                                  </p:stCondLst>
                                  <p:childTnLst>
                                    <p:set>
                                      <p:cBhvr>
                                        <p:cTn id="610" dur="1" fill="hold">
                                          <p:stCondLst>
                                            <p:cond delay="0"/>
                                          </p:stCondLst>
                                        </p:cTn>
                                        <p:tgtEl>
                                          <p:spTgt spid="9449"/>
                                        </p:tgtEl>
                                        <p:attrNameLst>
                                          <p:attrName>style.visibility</p:attrName>
                                        </p:attrNameLst>
                                      </p:cBhvr>
                                      <p:to>
                                        <p:strVal val="visible"/>
                                      </p:to>
                                    </p:set>
                                    <p:anim calcmode="lin" valueType="num">
                                      <p:cBhvr>
                                        <p:cTn id="611" dur="1000" fill="hold"/>
                                        <p:tgtEl>
                                          <p:spTgt spid="9449"/>
                                        </p:tgtEl>
                                        <p:attrNameLst>
                                          <p:attrName>ppt_w</p:attrName>
                                        </p:attrNameLst>
                                      </p:cBhvr>
                                      <p:tavLst>
                                        <p:tav tm="0">
                                          <p:val>
                                            <p:strVal val="#ppt_w*0.05"/>
                                          </p:val>
                                        </p:tav>
                                        <p:tav tm="100000">
                                          <p:val>
                                            <p:strVal val="#ppt_w"/>
                                          </p:val>
                                        </p:tav>
                                      </p:tavLst>
                                    </p:anim>
                                    <p:anim calcmode="lin" valueType="num">
                                      <p:cBhvr>
                                        <p:cTn id="612" dur="1000" fill="hold"/>
                                        <p:tgtEl>
                                          <p:spTgt spid="9449"/>
                                        </p:tgtEl>
                                        <p:attrNameLst>
                                          <p:attrName>ppt_h</p:attrName>
                                        </p:attrNameLst>
                                      </p:cBhvr>
                                      <p:tavLst>
                                        <p:tav tm="0">
                                          <p:val>
                                            <p:strVal val="#ppt_h"/>
                                          </p:val>
                                        </p:tav>
                                        <p:tav tm="100000">
                                          <p:val>
                                            <p:strVal val="#ppt_h"/>
                                          </p:val>
                                        </p:tav>
                                      </p:tavLst>
                                    </p:anim>
                                    <p:anim calcmode="lin" valueType="num">
                                      <p:cBhvr>
                                        <p:cTn id="613" dur="1000" fill="hold"/>
                                        <p:tgtEl>
                                          <p:spTgt spid="9449"/>
                                        </p:tgtEl>
                                        <p:attrNameLst>
                                          <p:attrName>ppt_x</p:attrName>
                                        </p:attrNameLst>
                                      </p:cBhvr>
                                      <p:tavLst>
                                        <p:tav tm="0">
                                          <p:val>
                                            <p:strVal val="#ppt_x-.2"/>
                                          </p:val>
                                        </p:tav>
                                        <p:tav tm="100000">
                                          <p:val>
                                            <p:strVal val="#ppt_x"/>
                                          </p:val>
                                        </p:tav>
                                      </p:tavLst>
                                    </p:anim>
                                    <p:anim calcmode="lin" valueType="num">
                                      <p:cBhvr>
                                        <p:cTn id="614" dur="1000" fill="hold"/>
                                        <p:tgtEl>
                                          <p:spTgt spid="9449"/>
                                        </p:tgtEl>
                                        <p:attrNameLst>
                                          <p:attrName>ppt_y</p:attrName>
                                        </p:attrNameLst>
                                      </p:cBhvr>
                                      <p:tavLst>
                                        <p:tav tm="0">
                                          <p:val>
                                            <p:strVal val="#ppt_y"/>
                                          </p:val>
                                        </p:tav>
                                        <p:tav tm="100000">
                                          <p:val>
                                            <p:strVal val="#ppt_y"/>
                                          </p:val>
                                        </p:tav>
                                      </p:tavLst>
                                    </p:anim>
                                    <p:animEffect transition="in" filter="fade">
                                      <p:cBhvr>
                                        <p:cTn id="615" dur="1000"/>
                                        <p:tgtEl>
                                          <p:spTgt spid="9449"/>
                                        </p:tgtEl>
                                      </p:cBhvr>
                                    </p:animEffect>
                                  </p:childTnLst>
                                </p:cTn>
                              </p:par>
                              <p:par>
                                <p:cTn id="616" presetID="54" presetClass="entr" presetSubtype="0" accel="100000" fill="hold" grpId="0" nodeType="withEffect">
                                  <p:stCondLst>
                                    <p:cond delay="0"/>
                                  </p:stCondLst>
                                  <p:childTnLst>
                                    <p:set>
                                      <p:cBhvr>
                                        <p:cTn id="617" dur="1" fill="hold">
                                          <p:stCondLst>
                                            <p:cond delay="0"/>
                                          </p:stCondLst>
                                        </p:cTn>
                                        <p:tgtEl>
                                          <p:spTgt spid="9450"/>
                                        </p:tgtEl>
                                        <p:attrNameLst>
                                          <p:attrName>style.visibility</p:attrName>
                                        </p:attrNameLst>
                                      </p:cBhvr>
                                      <p:to>
                                        <p:strVal val="visible"/>
                                      </p:to>
                                    </p:set>
                                    <p:anim calcmode="lin" valueType="num">
                                      <p:cBhvr>
                                        <p:cTn id="618" dur="1000" fill="hold"/>
                                        <p:tgtEl>
                                          <p:spTgt spid="9450"/>
                                        </p:tgtEl>
                                        <p:attrNameLst>
                                          <p:attrName>ppt_w</p:attrName>
                                        </p:attrNameLst>
                                      </p:cBhvr>
                                      <p:tavLst>
                                        <p:tav tm="0">
                                          <p:val>
                                            <p:strVal val="#ppt_w*0.05"/>
                                          </p:val>
                                        </p:tav>
                                        <p:tav tm="100000">
                                          <p:val>
                                            <p:strVal val="#ppt_w"/>
                                          </p:val>
                                        </p:tav>
                                      </p:tavLst>
                                    </p:anim>
                                    <p:anim calcmode="lin" valueType="num">
                                      <p:cBhvr>
                                        <p:cTn id="619" dur="1000" fill="hold"/>
                                        <p:tgtEl>
                                          <p:spTgt spid="9450"/>
                                        </p:tgtEl>
                                        <p:attrNameLst>
                                          <p:attrName>ppt_h</p:attrName>
                                        </p:attrNameLst>
                                      </p:cBhvr>
                                      <p:tavLst>
                                        <p:tav tm="0">
                                          <p:val>
                                            <p:strVal val="#ppt_h"/>
                                          </p:val>
                                        </p:tav>
                                        <p:tav tm="100000">
                                          <p:val>
                                            <p:strVal val="#ppt_h"/>
                                          </p:val>
                                        </p:tav>
                                      </p:tavLst>
                                    </p:anim>
                                    <p:anim calcmode="lin" valueType="num">
                                      <p:cBhvr>
                                        <p:cTn id="620" dur="1000" fill="hold"/>
                                        <p:tgtEl>
                                          <p:spTgt spid="9450"/>
                                        </p:tgtEl>
                                        <p:attrNameLst>
                                          <p:attrName>ppt_x</p:attrName>
                                        </p:attrNameLst>
                                      </p:cBhvr>
                                      <p:tavLst>
                                        <p:tav tm="0">
                                          <p:val>
                                            <p:strVal val="#ppt_x-.2"/>
                                          </p:val>
                                        </p:tav>
                                        <p:tav tm="100000">
                                          <p:val>
                                            <p:strVal val="#ppt_x"/>
                                          </p:val>
                                        </p:tav>
                                      </p:tavLst>
                                    </p:anim>
                                    <p:anim calcmode="lin" valueType="num">
                                      <p:cBhvr>
                                        <p:cTn id="621" dur="1000" fill="hold"/>
                                        <p:tgtEl>
                                          <p:spTgt spid="9450"/>
                                        </p:tgtEl>
                                        <p:attrNameLst>
                                          <p:attrName>ppt_y</p:attrName>
                                        </p:attrNameLst>
                                      </p:cBhvr>
                                      <p:tavLst>
                                        <p:tav tm="0">
                                          <p:val>
                                            <p:strVal val="#ppt_y"/>
                                          </p:val>
                                        </p:tav>
                                        <p:tav tm="100000">
                                          <p:val>
                                            <p:strVal val="#ppt_y"/>
                                          </p:val>
                                        </p:tav>
                                      </p:tavLst>
                                    </p:anim>
                                    <p:animEffect transition="in" filter="fade">
                                      <p:cBhvr>
                                        <p:cTn id="622" dur="1000"/>
                                        <p:tgtEl>
                                          <p:spTgt spid="9450"/>
                                        </p:tgtEl>
                                      </p:cBhvr>
                                    </p:animEffect>
                                  </p:childTnLst>
                                </p:cTn>
                              </p:par>
                              <p:par>
                                <p:cTn id="623" presetID="54" presetClass="entr" presetSubtype="0" accel="100000" fill="hold" grpId="0" nodeType="withEffect">
                                  <p:stCondLst>
                                    <p:cond delay="0"/>
                                  </p:stCondLst>
                                  <p:childTnLst>
                                    <p:set>
                                      <p:cBhvr>
                                        <p:cTn id="624" dur="1" fill="hold">
                                          <p:stCondLst>
                                            <p:cond delay="0"/>
                                          </p:stCondLst>
                                        </p:cTn>
                                        <p:tgtEl>
                                          <p:spTgt spid="9451"/>
                                        </p:tgtEl>
                                        <p:attrNameLst>
                                          <p:attrName>style.visibility</p:attrName>
                                        </p:attrNameLst>
                                      </p:cBhvr>
                                      <p:to>
                                        <p:strVal val="visible"/>
                                      </p:to>
                                    </p:set>
                                    <p:anim calcmode="lin" valueType="num">
                                      <p:cBhvr>
                                        <p:cTn id="625" dur="1000" fill="hold"/>
                                        <p:tgtEl>
                                          <p:spTgt spid="9451"/>
                                        </p:tgtEl>
                                        <p:attrNameLst>
                                          <p:attrName>ppt_w</p:attrName>
                                        </p:attrNameLst>
                                      </p:cBhvr>
                                      <p:tavLst>
                                        <p:tav tm="0">
                                          <p:val>
                                            <p:strVal val="#ppt_w*0.05"/>
                                          </p:val>
                                        </p:tav>
                                        <p:tav tm="100000">
                                          <p:val>
                                            <p:strVal val="#ppt_w"/>
                                          </p:val>
                                        </p:tav>
                                      </p:tavLst>
                                    </p:anim>
                                    <p:anim calcmode="lin" valueType="num">
                                      <p:cBhvr>
                                        <p:cTn id="626" dur="1000" fill="hold"/>
                                        <p:tgtEl>
                                          <p:spTgt spid="9451"/>
                                        </p:tgtEl>
                                        <p:attrNameLst>
                                          <p:attrName>ppt_h</p:attrName>
                                        </p:attrNameLst>
                                      </p:cBhvr>
                                      <p:tavLst>
                                        <p:tav tm="0">
                                          <p:val>
                                            <p:strVal val="#ppt_h"/>
                                          </p:val>
                                        </p:tav>
                                        <p:tav tm="100000">
                                          <p:val>
                                            <p:strVal val="#ppt_h"/>
                                          </p:val>
                                        </p:tav>
                                      </p:tavLst>
                                    </p:anim>
                                    <p:anim calcmode="lin" valueType="num">
                                      <p:cBhvr>
                                        <p:cTn id="627" dur="1000" fill="hold"/>
                                        <p:tgtEl>
                                          <p:spTgt spid="9451"/>
                                        </p:tgtEl>
                                        <p:attrNameLst>
                                          <p:attrName>ppt_x</p:attrName>
                                        </p:attrNameLst>
                                      </p:cBhvr>
                                      <p:tavLst>
                                        <p:tav tm="0">
                                          <p:val>
                                            <p:strVal val="#ppt_x-.2"/>
                                          </p:val>
                                        </p:tav>
                                        <p:tav tm="100000">
                                          <p:val>
                                            <p:strVal val="#ppt_x"/>
                                          </p:val>
                                        </p:tav>
                                      </p:tavLst>
                                    </p:anim>
                                    <p:anim calcmode="lin" valueType="num">
                                      <p:cBhvr>
                                        <p:cTn id="628" dur="1000" fill="hold"/>
                                        <p:tgtEl>
                                          <p:spTgt spid="9451"/>
                                        </p:tgtEl>
                                        <p:attrNameLst>
                                          <p:attrName>ppt_y</p:attrName>
                                        </p:attrNameLst>
                                      </p:cBhvr>
                                      <p:tavLst>
                                        <p:tav tm="0">
                                          <p:val>
                                            <p:strVal val="#ppt_y"/>
                                          </p:val>
                                        </p:tav>
                                        <p:tav tm="100000">
                                          <p:val>
                                            <p:strVal val="#ppt_y"/>
                                          </p:val>
                                        </p:tav>
                                      </p:tavLst>
                                    </p:anim>
                                    <p:animEffect transition="in" filter="fade">
                                      <p:cBhvr>
                                        <p:cTn id="629" dur="1000"/>
                                        <p:tgtEl>
                                          <p:spTgt spid="9451"/>
                                        </p:tgtEl>
                                      </p:cBhvr>
                                    </p:animEffect>
                                  </p:childTnLst>
                                </p:cTn>
                              </p:par>
                              <p:par>
                                <p:cTn id="630" presetID="54" presetClass="entr" presetSubtype="0" accel="100000" fill="hold" grpId="0" nodeType="withEffect">
                                  <p:stCondLst>
                                    <p:cond delay="0"/>
                                  </p:stCondLst>
                                  <p:childTnLst>
                                    <p:set>
                                      <p:cBhvr>
                                        <p:cTn id="631" dur="1" fill="hold">
                                          <p:stCondLst>
                                            <p:cond delay="0"/>
                                          </p:stCondLst>
                                        </p:cTn>
                                        <p:tgtEl>
                                          <p:spTgt spid="9453"/>
                                        </p:tgtEl>
                                        <p:attrNameLst>
                                          <p:attrName>style.visibility</p:attrName>
                                        </p:attrNameLst>
                                      </p:cBhvr>
                                      <p:to>
                                        <p:strVal val="visible"/>
                                      </p:to>
                                    </p:set>
                                    <p:anim calcmode="lin" valueType="num">
                                      <p:cBhvr>
                                        <p:cTn id="632" dur="1000" fill="hold"/>
                                        <p:tgtEl>
                                          <p:spTgt spid="9453"/>
                                        </p:tgtEl>
                                        <p:attrNameLst>
                                          <p:attrName>ppt_w</p:attrName>
                                        </p:attrNameLst>
                                      </p:cBhvr>
                                      <p:tavLst>
                                        <p:tav tm="0">
                                          <p:val>
                                            <p:strVal val="#ppt_w*0.05"/>
                                          </p:val>
                                        </p:tav>
                                        <p:tav tm="100000">
                                          <p:val>
                                            <p:strVal val="#ppt_w"/>
                                          </p:val>
                                        </p:tav>
                                      </p:tavLst>
                                    </p:anim>
                                    <p:anim calcmode="lin" valueType="num">
                                      <p:cBhvr>
                                        <p:cTn id="633" dur="1000" fill="hold"/>
                                        <p:tgtEl>
                                          <p:spTgt spid="9453"/>
                                        </p:tgtEl>
                                        <p:attrNameLst>
                                          <p:attrName>ppt_h</p:attrName>
                                        </p:attrNameLst>
                                      </p:cBhvr>
                                      <p:tavLst>
                                        <p:tav tm="0">
                                          <p:val>
                                            <p:strVal val="#ppt_h"/>
                                          </p:val>
                                        </p:tav>
                                        <p:tav tm="100000">
                                          <p:val>
                                            <p:strVal val="#ppt_h"/>
                                          </p:val>
                                        </p:tav>
                                      </p:tavLst>
                                    </p:anim>
                                    <p:anim calcmode="lin" valueType="num">
                                      <p:cBhvr>
                                        <p:cTn id="634" dur="1000" fill="hold"/>
                                        <p:tgtEl>
                                          <p:spTgt spid="9453"/>
                                        </p:tgtEl>
                                        <p:attrNameLst>
                                          <p:attrName>ppt_x</p:attrName>
                                        </p:attrNameLst>
                                      </p:cBhvr>
                                      <p:tavLst>
                                        <p:tav tm="0">
                                          <p:val>
                                            <p:strVal val="#ppt_x-.2"/>
                                          </p:val>
                                        </p:tav>
                                        <p:tav tm="100000">
                                          <p:val>
                                            <p:strVal val="#ppt_x"/>
                                          </p:val>
                                        </p:tav>
                                      </p:tavLst>
                                    </p:anim>
                                    <p:anim calcmode="lin" valueType="num">
                                      <p:cBhvr>
                                        <p:cTn id="635" dur="1000" fill="hold"/>
                                        <p:tgtEl>
                                          <p:spTgt spid="9453"/>
                                        </p:tgtEl>
                                        <p:attrNameLst>
                                          <p:attrName>ppt_y</p:attrName>
                                        </p:attrNameLst>
                                      </p:cBhvr>
                                      <p:tavLst>
                                        <p:tav tm="0">
                                          <p:val>
                                            <p:strVal val="#ppt_y"/>
                                          </p:val>
                                        </p:tav>
                                        <p:tav tm="100000">
                                          <p:val>
                                            <p:strVal val="#ppt_y"/>
                                          </p:val>
                                        </p:tav>
                                      </p:tavLst>
                                    </p:anim>
                                    <p:animEffect transition="in" filter="fade">
                                      <p:cBhvr>
                                        <p:cTn id="636" dur="1000"/>
                                        <p:tgtEl>
                                          <p:spTgt spid="9453"/>
                                        </p:tgtEl>
                                      </p:cBhvr>
                                    </p:animEffect>
                                  </p:childTnLst>
                                </p:cTn>
                              </p:par>
                            </p:childTnLst>
                          </p:cTn>
                        </p:par>
                        <p:par>
                          <p:cTn id="637" fill="hold">
                            <p:stCondLst>
                              <p:cond delay="1000"/>
                            </p:stCondLst>
                            <p:childTnLst>
                              <p:par>
                                <p:cTn id="638" presetID="54" presetClass="exit" presetSubtype="0" decel="100000" fill="hold" grpId="1" nodeType="afterEffect">
                                  <p:stCondLst>
                                    <p:cond delay="7000"/>
                                  </p:stCondLst>
                                  <p:childTnLst>
                                    <p:anim calcmode="lin" valueType="num">
                                      <p:cBhvr>
                                        <p:cTn id="639" dur="1000"/>
                                        <p:tgtEl>
                                          <p:spTgt spid="9435"/>
                                        </p:tgtEl>
                                        <p:attrNameLst>
                                          <p:attrName>ppt_w</p:attrName>
                                        </p:attrNameLst>
                                      </p:cBhvr>
                                      <p:tavLst>
                                        <p:tav tm="0">
                                          <p:val>
                                            <p:strVal val="ppt_w"/>
                                          </p:val>
                                        </p:tav>
                                        <p:tav tm="100000">
                                          <p:val>
                                            <p:strVal val="ppt_w*0.05"/>
                                          </p:val>
                                        </p:tav>
                                      </p:tavLst>
                                    </p:anim>
                                    <p:anim calcmode="lin" valueType="num">
                                      <p:cBhvr>
                                        <p:cTn id="640" dur="1000"/>
                                        <p:tgtEl>
                                          <p:spTgt spid="9435"/>
                                        </p:tgtEl>
                                        <p:attrNameLst>
                                          <p:attrName>ppt_h</p:attrName>
                                        </p:attrNameLst>
                                      </p:cBhvr>
                                      <p:tavLst>
                                        <p:tav tm="0">
                                          <p:val>
                                            <p:strVal val="ppt_h"/>
                                          </p:val>
                                        </p:tav>
                                        <p:tav tm="100000">
                                          <p:val>
                                            <p:strVal val="ppt_h"/>
                                          </p:val>
                                        </p:tav>
                                      </p:tavLst>
                                    </p:anim>
                                    <p:anim calcmode="lin" valueType="num">
                                      <p:cBhvr>
                                        <p:cTn id="641" dur="1000"/>
                                        <p:tgtEl>
                                          <p:spTgt spid="9435"/>
                                        </p:tgtEl>
                                        <p:attrNameLst>
                                          <p:attrName>ppt_x</p:attrName>
                                        </p:attrNameLst>
                                      </p:cBhvr>
                                      <p:tavLst>
                                        <p:tav tm="0">
                                          <p:val>
                                            <p:strVal val="ppt_x"/>
                                          </p:val>
                                        </p:tav>
                                        <p:tav tm="100000">
                                          <p:val>
                                            <p:strVal val="ppt_x-.2"/>
                                          </p:val>
                                        </p:tav>
                                      </p:tavLst>
                                    </p:anim>
                                    <p:anim calcmode="lin" valueType="num">
                                      <p:cBhvr>
                                        <p:cTn id="642" dur="1000"/>
                                        <p:tgtEl>
                                          <p:spTgt spid="9435"/>
                                        </p:tgtEl>
                                        <p:attrNameLst>
                                          <p:attrName>ppt_y</p:attrName>
                                        </p:attrNameLst>
                                      </p:cBhvr>
                                      <p:tavLst>
                                        <p:tav tm="0">
                                          <p:val>
                                            <p:strVal val="ppt_y"/>
                                          </p:val>
                                        </p:tav>
                                        <p:tav tm="100000">
                                          <p:val>
                                            <p:strVal val="ppt_y"/>
                                          </p:val>
                                        </p:tav>
                                      </p:tavLst>
                                    </p:anim>
                                    <p:animEffect transition="out" filter="fade">
                                      <p:cBhvr>
                                        <p:cTn id="643" dur="1000"/>
                                        <p:tgtEl>
                                          <p:spTgt spid="9435"/>
                                        </p:tgtEl>
                                      </p:cBhvr>
                                    </p:animEffect>
                                    <p:set>
                                      <p:cBhvr>
                                        <p:cTn id="644" dur="1" fill="hold">
                                          <p:stCondLst>
                                            <p:cond delay="999"/>
                                          </p:stCondLst>
                                        </p:cTn>
                                        <p:tgtEl>
                                          <p:spTgt spid="9435"/>
                                        </p:tgtEl>
                                        <p:attrNameLst>
                                          <p:attrName>style.visibility</p:attrName>
                                        </p:attrNameLst>
                                      </p:cBhvr>
                                      <p:to>
                                        <p:strVal val="hidden"/>
                                      </p:to>
                                    </p:set>
                                  </p:childTnLst>
                                </p:cTn>
                              </p:par>
                              <p:par>
                                <p:cTn id="645" presetID="54" presetClass="exit" presetSubtype="0" decel="100000" fill="hold" grpId="1" nodeType="withEffect">
                                  <p:stCondLst>
                                    <p:cond delay="7000"/>
                                  </p:stCondLst>
                                  <p:childTnLst>
                                    <p:anim calcmode="lin" valueType="num">
                                      <p:cBhvr>
                                        <p:cTn id="646" dur="1000"/>
                                        <p:tgtEl>
                                          <p:spTgt spid="9453"/>
                                        </p:tgtEl>
                                        <p:attrNameLst>
                                          <p:attrName>ppt_w</p:attrName>
                                        </p:attrNameLst>
                                      </p:cBhvr>
                                      <p:tavLst>
                                        <p:tav tm="0">
                                          <p:val>
                                            <p:strVal val="ppt_w"/>
                                          </p:val>
                                        </p:tav>
                                        <p:tav tm="100000">
                                          <p:val>
                                            <p:strVal val="ppt_w*0.05"/>
                                          </p:val>
                                        </p:tav>
                                      </p:tavLst>
                                    </p:anim>
                                    <p:anim calcmode="lin" valueType="num">
                                      <p:cBhvr>
                                        <p:cTn id="647" dur="1000"/>
                                        <p:tgtEl>
                                          <p:spTgt spid="9453"/>
                                        </p:tgtEl>
                                        <p:attrNameLst>
                                          <p:attrName>ppt_h</p:attrName>
                                        </p:attrNameLst>
                                      </p:cBhvr>
                                      <p:tavLst>
                                        <p:tav tm="0">
                                          <p:val>
                                            <p:strVal val="ppt_h"/>
                                          </p:val>
                                        </p:tav>
                                        <p:tav tm="100000">
                                          <p:val>
                                            <p:strVal val="ppt_h"/>
                                          </p:val>
                                        </p:tav>
                                      </p:tavLst>
                                    </p:anim>
                                    <p:anim calcmode="lin" valueType="num">
                                      <p:cBhvr>
                                        <p:cTn id="648" dur="1000"/>
                                        <p:tgtEl>
                                          <p:spTgt spid="9453"/>
                                        </p:tgtEl>
                                        <p:attrNameLst>
                                          <p:attrName>ppt_x</p:attrName>
                                        </p:attrNameLst>
                                      </p:cBhvr>
                                      <p:tavLst>
                                        <p:tav tm="0">
                                          <p:val>
                                            <p:strVal val="ppt_x"/>
                                          </p:val>
                                        </p:tav>
                                        <p:tav tm="100000">
                                          <p:val>
                                            <p:strVal val="ppt_x-.2"/>
                                          </p:val>
                                        </p:tav>
                                      </p:tavLst>
                                    </p:anim>
                                    <p:anim calcmode="lin" valueType="num">
                                      <p:cBhvr>
                                        <p:cTn id="649" dur="1000"/>
                                        <p:tgtEl>
                                          <p:spTgt spid="9453"/>
                                        </p:tgtEl>
                                        <p:attrNameLst>
                                          <p:attrName>ppt_y</p:attrName>
                                        </p:attrNameLst>
                                      </p:cBhvr>
                                      <p:tavLst>
                                        <p:tav tm="0">
                                          <p:val>
                                            <p:strVal val="ppt_y"/>
                                          </p:val>
                                        </p:tav>
                                        <p:tav tm="100000">
                                          <p:val>
                                            <p:strVal val="ppt_y"/>
                                          </p:val>
                                        </p:tav>
                                      </p:tavLst>
                                    </p:anim>
                                    <p:animEffect transition="out" filter="fade">
                                      <p:cBhvr>
                                        <p:cTn id="650" dur="1000"/>
                                        <p:tgtEl>
                                          <p:spTgt spid="9453"/>
                                        </p:tgtEl>
                                      </p:cBhvr>
                                    </p:animEffect>
                                    <p:set>
                                      <p:cBhvr>
                                        <p:cTn id="651" dur="1" fill="hold">
                                          <p:stCondLst>
                                            <p:cond delay="999"/>
                                          </p:stCondLst>
                                        </p:cTn>
                                        <p:tgtEl>
                                          <p:spTgt spid="9453"/>
                                        </p:tgtEl>
                                        <p:attrNameLst>
                                          <p:attrName>style.visibility</p:attrName>
                                        </p:attrNameLst>
                                      </p:cBhvr>
                                      <p:to>
                                        <p:strVal val="hidden"/>
                                      </p:to>
                                    </p:set>
                                  </p:childTnLst>
                                </p:cTn>
                              </p:par>
                              <p:par>
                                <p:cTn id="652" presetID="54" presetClass="exit" presetSubtype="0" decel="100000" fill="hold" grpId="1" nodeType="withEffect">
                                  <p:stCondLst>
                                    <p:cond delay="7000"/>
                                  </p:stCondLst>
                                  <p:childTnLst>
                                    <p:anim calcmode="lin" valueType="num">
                                      <p:cBhvr>
                                        <p:cTn id="653" dur="1000"/>
                                        <p:tgtEl>
                                          <p:spTgt spid="9436"/>
                                        </p:tgtEl>
                                        <p:attrNameLst>
                                          <p:attrName>ppt_w</p:attrName>
                                        </p:attrNameLst>
                                      </p:cBhvr>
                                      <p:tavLst>
                                        <p:tav tm="0">
                                          <p:val>
                                            <p:strVal val="ppt_w"/>
                                          </p:val>
                                        </p:tav>
                                        <p:tav tm="100000">
                                          <p:val>
                                            <p:strVal val="ppt_w*0.05"/>
                                          </p:val>
                                        </p:tav>
                                      </p:tavLst>
                                    </p:anim>
                                    <p:anim calcmode="lin" valueType="num">
                                      <p:cBhvr>
                                        <p:cTn id="654" dur="1000"/>
                                        <p:tgtEl>
                                          <p:spTgt spid="9436"/>
                                        </p:tgtEl>
                                        <p:attrNameLst>
                                          <p:attrName>ppt_h</p:attrName>
                                        </p:attrNameLst>
                                      </p:cBhvr>
                                      <p:tavLst>
                                        <p:tav tm="0">
                                          <p:val>
                                            <p:strVal val="ppt_h"/>
                                          </p:val>
                                        </p:tav>
                                        <p:tav tm="100000">
                                          <p:val>
                                            <p:strVal val="ppt_h"/>
                                          </p:val>
                                        </p:tav>
                                      </p:tavLst>
                                    </p:anim>
                                    <p:anim calcmode="lin" valueType="num">
                                      <p:cBhvr>
                                        <p:cTn id="655" dur="1000"/>
                                        <p:tgtEl>
                                          <p:spTgt spid="9436"/>
                                        </p:tgtEl>
                                        <p:attrNameLst>
                                          <p:attrName>ppt_x</p:attrName>
                                        </p:attrNameLst>
                                      </p:cBhvr>
                                      <p:tavLst>
                                        <p:tav tm="0">
                                          <p:val>
                                            <p:strVal val="ppt_x"/>
                                          </p:val>
                                        </p:tav>
                                        <p:tav tm="100000">
                                          <p:val>
                                            <p:strVal val="ppt_x-.2"/>
                                          </p:val>
                                        </p:tav>
                                      </p:tavLst>
                                    </p:anim>
                                    <p:anim calcmode="lin" valueType="num">
                                      <p:cBhvr>
                                        <p:cTn id="656" dur="1000"/>
                                        <p:tgtEl>
                                          <p:spTgt spid="9436"/>
                                        </p:tgtEl>
                                        <p:attrNameLst>
                                          <p:attrName>ppt_y</p:attrName>
                                        </p:attrNameLst>
                                      </p:cBhvr>
                                      <p:tavLst>
                                        <p:tav tm="0">
                                          <p:val>
                                            <p:strVal val="ppt_y"/>
                                          </p:val>
                                        </p:tav>
                                        <p:tav tm="100000">
                                          <p:val>
                                            <p:strVal val="ppt_y"/>
                                          </p:val>
                                        </p:tav>
                                      </p:tavLst>
                                    </p:anim>
                                    <p:animEffect transition="out" filter="fade">
                                      <p:cBhvr>
                                        <p:cTn id="657" dur="1000"/>
                                        <p:tgtEl>
                                          <p:spTgt spid="9436"/>
                                        </p:tgtEl>
                                      </p:cBhvr>
                                    </p:animEffect>
                                    <p:set>
                                      <p:cBhvr>
                                        <p:cTn id="658" dur="1" fill="hold">
                                          <p:stCondLst>
                                            <p:cond delay="999"/>
                                          </p:stCondLst>
                                        </p:cTn>
                                        <p:tgtEl>
                                          <p:spTgt spid="9436"/>
                                        </p:tgtEl>
                                        <p:attrNameLst>
                                          <p:attrName>style.visibility</p:attrName>
                                        </p:attrNameLst>
                                      </p:cBhvr>
                                      <p:to>
                                        <p:strVal val="hidden"/>
                                      </p:to>
                                    </p:set>
                                  </p:childTnLst>
                                </p:cTn>
                              </p:par>
                              <p:par>
                                <p:cTn id="659" presetID="54" presetClass="exit" presetSubtype="0" decel="100000" fill="hold" grpId="1" nodeType="withEffect">
                                  <p:stCondLst>
                                    <p:cond delay="7000"/>
                                  </p:stCondLst>
                                  <p:childTnLst>
                                    <p:anim calcmode="lin" valueType="num">
                                      <p:cBhvr>
                                        <p:cTn id="660" dur="1000"/>
                                        <p:tgtEl>
                                          <p:spTgt spid="9437"/>
                                        </p:tgtEl>
                                        <p:attrNameLst>
                                          <p:attrName>ppt_w</p:attrName>
                                        </p:attrNameLst>
                                      </p:cBhvr>
                                      <p:tavLst>
                                        <p:tav tm="0">
                                          <p:val>
                                            <p:strVal val="ppt_w"/>
                                          </p:val>
                                        </p:tav>
                                        <p:tav tm="100000">
                                          <p:val>
                                            <p:strVal val="ppt_w*0.05"/>
                                          </p:val>
                                        </p:tav>
                                      </p:tavLst>
                                    </p:anim>
                                    <p:anim calcmode="lin" valueType="num">
                                      <p:cBhvr>
                                        <p:cTn id="661" dur="1000"/>
                                        <p:tgtEl>
                                          <p:spTgt spid="9437"/>
                                        </p:tgtEl>
                                        <p:attrNameLst>
                                          <p:attrName>ppt_h</p:attrName>
                                        </p:attrNameLst>
                                      </p:cBhvr>
                                      <p:tavLst>
                                        <p:tav tm="0">
                                          <p:val>
                                            <p:strVal val="ppt_h"/>
                                          </p:val>
                                        </p:tav>
                                        <p:tav tm="100000">
                                          <p:val>
                                            <p:strVal val="ppt_h"/>
                                          </p:val>
                                        </p:tav>
                                      </p:tavLst>
                                    </p:anim>
                                    <p:anim calcmode="lin" valueType="num">
                                      <p:cBhvr>
                                        <p:cTn id="662" dur="1000"/>
                                        <p:tgtEl>
                                          <p:spTgt spid="9437"/>
                                        </p:tgtEl>
                                        <p:attrNameLst>
                                          <p:attrName>ppt_x</p:attrName>
                                        </p:attrNameLst>
                                      </p:cBhvr>
                                      <p:tavLst>
                                        <p:tav tm="0">
                                          <p:val>
                                            <p:strVal val="ppt_x"/>
                                          </p:val>
                                        </p:tav>
                                        <p:tav tm="100000">
                                          <p:val>
                                            <p:strVal val="ppt_x-.2"/>
                                          </p:val>
                                        </p:tav>
                                      </p:tavLst>
                                    </p:anim>
                                    <p:anim calcmode="lin" valueType="num">
                                      <p:cBhvr>
                                        <p:cTn id="663" dur="1000"/>
                                        <p:tgtEl>
                                          <p:spTgt spid="9437"/>
                                        </p:tgtEl>
                                        <p:attrNameLst>
                                          <p:attrName>ppt_y</p:attrName>
                                        </p:attrNameLst>
                                      </p:cBhvr>
                                      <p:tavLst>
                                        <p:tav tm="0">
                                          <p:val>
                                            <p:strVal val="ppt_y"/>
                                          </p:val>
                                        </p:tav>
                                        <p:tav tm="100000">
                                          <p:val>
                                            <p:strVal val="ppt_y"/>
                                          </p:val>
                                        </p:tav>
                                      </p:tavLst>
                                    </p:anim>
                                    <p:animEffect transition="out" filter="fade">
                                      <p:cBhvr>
                                        <p:cTn id="664" dur="1000"/>
                                        <p:tgtEl>
                                          <p:spTgt spid="9437"/>
                                        </p:tgtEl>
                                      </p:cBhvr>
                                    </p:animEffect>
                                    <p:set>
                                      <p:cBhvr>
                                        <p:cTn id="665" dur="1" fill="hold">
                                          <p:stCondLst>
                                            <p:cond delay="999"/>
                                          </p:stCondLst>
                                        </p:cTn>
                                        <p:tgtEl>
                                          <p:spTgt spid="9437"/>
                                        </p:tgtEl>
                                        <p:attrNameLst>
                                          <p:attrName>style.visibility</p:attrName>
                                        </p:attrNameLst>
                                      </p:cBhvr>
                                      <p:to>
                                        <p:strVal val="hidden"/>
                                      </p:to>
                                    </p:set>
                                  </p:childTnLst>
                                </p:cTn>
                              </p:par>
                              <p:par>
                                <p:cTn id="666" presetID="54" presetClass="exit" presetSubtype="0" decel="100000" fill="hold" grpId="1" nodeType="withEffect">
                                  <p:stCondLst>
                                    <p:cond delay="7000"/>
                                  </p:stCondLst>
                                  <p:childTnLst>
                                    <p:anim calcmode="lin" valueType="num">
                                      <p:cBhvr>
                                        <p:cTn id="667" dur="1000"/>
                                        <p:tgtEl>
                                          <p:spTgt spid="9438"/>
                                        </p:tgtEl>
                                        <p:attrNameLst>
                                          <p:attrName>ppt_w</p:attrName>
                                        </p:attrNameLst>
                                      </p:cBhvr>
                                      <p:tavLst>
                                        <p:tav tm="0">
                                          <p:val>
                                            <p:strVal val="ppt_w"/>
                                          </p:val>
                                        </p:tav>
                                        <p:tav tm="100000">
                                          <p:val>
                                            <p:strVal val="ppt_w*0.05"/>
                                          </p:val>
                                        </p:tav>
                                      </p:tavLst>
                                    </p:anim>
                                    <p:anim calcmode="lin" valueType="num">
                                      <p:cBhvr>
                                        <p:cTn id="668" dur="1000"/>
                                        <p:tgtEl>
                                          <p:spTgt spid="9438"/>
                                        </p:tgtEl>
                                        <p:attrNameLst>
                                          <p:attrName>ppt_h</p:attrName>
                                        </p:attrNameLst>
                                      </p:cBhvr>
                                      <p:tavLst>
                                        <p:tav tm="0">
                                          <p:val>
                                            <p:strVal val="ppt_h"/>
                                          </p:val>
                                        </p:tav>
                                        <p:tav tm="100000">
                                          <p:val>
                                            <p:strVal val="ppt_h"/>
                                          </p:val>
                                        </p:tav>
                                      </p:tavLst>
                                    </p:anim>
                                    <p:anim calcmode="lin" valueType="num">
                                      <p:cBhvr>
                                        <p:cTn id="669" dur="1000"/>
                                        <p:tgtEl>
                                          <p:spTgt spid="9438"/>
                                        </p:tgtEl>
                                        <p:attrNameLst>
                                          <p:attrName>ppt_x</p:attrName>
                                        </p:attrNameLst>
                                      </p:cBhvr>
                                      <p:tavLst>
                                        <p:tav tm="0">
                                          <p:val>
                                            <p:strVal val="ppt_x"/>
                                          </p:val>
                                        </p:tav>
                                        <p:tav tm="100000">
                                          <p:val>
                                            <p:strVal val="ppt_x-.2"/>
                                          </p:val>
                                        </p:tav>
                                      </p:tavLst>
                                    </p:anim>
                                    <p:anim calcmode="lin" valueType="num">
                                      <p:cBhvr>
                                        <p:cTn id="670" dur="1000"/>
                                        <p:tgtEl>
                                          <p:spTgt spid="9438"/>
                                        </p:tgtEl>
                                        <p:attrNameLst>
                                          <p:attrName>ppt_y</p:attrName>
                                        </p:attrNameLst>
                                      </p:cBhvr>
                                      <p:tavLst>
                                        <p:tav tm="0">
                                          <p:val>
                                            <p:strVal val="ppt_y"/>
                                          </p:val>
                                        </p:tav>
                                        <p:tav tm="100000">
                                          <p:val>
                                            <p:strVal val="ppt_y"/>
                                          </p:val>
                                        </p:tav>
                                      </p:tavLst>
                                    </p:anim>
                                    <p:animEffect transition="out" filter="fade">
                                      <p:cBhvr>
                                        <p:cTn id="671" dur="1000"/>
                                        <p:tgtEl>
                                          <p:spTgt spid="9438"/>
                                        </p:tgtEl>
                                      </p:cBhvr>
                                    </p:animEffect>
                                    <p:set>
                                      <p:cBhvr>
                                        <p:cTn id="672" dur="1" fill="hold">
                                          <p:stCondLst>
                                            <p:cond delay="999"/>
                                          </p:stCondLst>
                                        </p:cTn>
                                        <p:tgtEl>
                                          <p:spTgt spid="9438"/>
                                        </p:tgtEl>
                                        <p:attrNameLst>
                                          <p:attrName>style.visibility</p:attrName>
                                        </p:attrNameLst>
                                      </p:cBhvr>
                                      <p:to>
                                        <p:strVal val="hidden"/>
                                      </p:to>
                                    </p:set>
                                  </p:childTnLst>
                                </p:cTn>
                              </p:par>
                              <p:par>
                                <p:cTn id="673" presetID="54" presetClass="exit" presetSubtype="0" decel="100000" fill="hold" grpId="1" nodeType="withEffect">
                                  <p:stCondLst>
                                    <p:cond delay="7000"/>
                                  </p:stCondLst>
                                  <p:childTnLst>
                                    <p:anim calcmode="lin" valueType="num">
                                      <p:cBhvr>
                                        <p:cTn id="674" dur="1000"/>
                                        <p:tgtEl>
                                          <p:spTgt spid="9439"/>
                                        </p:tgtEl>
                                        <p:attrNameLst>
                                          <p:attrName>ppt_w</p:attrName>
                                        </p:attrNameLst>
                                      </p:cBhvr>
                                      <p:tavLst>
                                        <p:tav tm="0">
                                          <p:val>
                                            <p:strVal val="ppt_w"/>
                                          </p:val>
                                        </p:tav>
                                        <p:tav tm="100000">
                                          <p:val>
                                            <p:strVal val="ppt_w*0.05"/>
                                          </p:val>
                                        </p:tav>
                                      </p:tavLst>
                                    </p:anim>
                                    <p:anim calcmode="lin" valueType="num">
                                      <p:cBhvr>
                                        <p:cTn id="675" dur="1000"/>
                                        <p:tgtEl>
                                          <p:spTgt spid="9439"/>
                                        </p:tgtEl>
                                        <p:attrNameLst>
                                          <p:attrName>ppt_h</p:attrName>
                                        </p:attrNameLst>
                                      </p:cBhvr>
                                      <p:tavLst>
                                        <p:tav tm="0">
                                          <p:val>
                                            <p:strVal val="ppt_h"/>
                                          </p:val>
                                        </p:tav>
                                        <p:tav tm="100000">
                                          <p:val>
                                            <p:strVal val="ppt_h"/>
                                          </p:val>
                                        </p:tav>
                                      </p:tavLst>
                                    </p:anim>
                                    <p:anim calcmode="lin" valueType="num">
                                      <p:cBhvr>
                                        <p:cTn id="676" dur="1000"/>
                                        <p:tgtEl>
                                          <p:spTgt spid="9439"/>
                                        </p:tgtEl>
                                        <p:attrNameLst>
                                          <p:attrName>ppt_x</p:attrName>
                                        </p:attrNameLst>
                                      </p:cBhvr>
                                      <p:tavLst>
                                        <p:tav tm="0">
                                          <p:val>
                                            <p:strVal val="ppt_x"/>
                                          </p:val>
                                        </p:tav>
                                        <p:tav tm="100000">
                                          <p:val>
                                            <p:strVal val="ppt_x-.2"/>
                                          </p:val>
                                        </p:tav>
                                      </p:tavLst>
                                    </p:anim>
                                    <p:anim calcmode="lin" valueType="num">
                                      <p:cBhvr>
                                        <p:cTn id="677" dur="1000"/>
                                        <p:tgtEl>
                                          <p:spTgt spid="9439"/>
                                        </p:tgtEl>
                                        <p:attrNameLst>
                                          <p:attrName>ppt_y</p:attrName>
                                        </p:attrNameLst>
                                      </p:cBhvr>
                                      <p:tavLst>
                                        <p:tav tm="0">
                                          <p:val>
                                            <p:strVal val="ppt_y"/>
                                          </p:val>
                                        </p:tav>
                                        <p:tav tm="100000">
                                          <p:val>
                                            <p:strVal val="ppt_y"/>
                                          </p:val>
                                        </p:tav>
                                      </p:tavLst>
                                    </p:anim>
                                    <p:animEffect transition="out" filter="fade">
                                      <p:cBhvr>
                                        <p:cTn id="678" dur="1000"/>
                                        <p:tgtEl>
                                          <p:spTgt spid="9439"/>
                                        </p:tgtEl>
                                      </p:cBhvr>
                                    </p:animEffect>
                                    <p:set>
                                      <p:cBhvr>
                                        <p:cTn id="679" dur="1" fill="hold">
                                          <p:stCondLst>
                                            <p:cond delay="999"/>
                                          </p:stCondLst>
                                        </p:cTn>
                                        <p:tgtEl>
                                          <p:spTgt spid="9439"/>
                                        </p:tgtEl>
                                        <p:attrNameLst>
                                          <p:attrName>style.visibility</p:attrName>
                                        </p:attrNameLst>
                                      </p:cBhvr>
                                      <p:to>
                                        <p:strVal val="hidden"/>
                                      </p:to>
                                    </p:set>
                                  </p:childTnLst>
                                </p:cTn>
                              </p:par>
                              <p:par>
                                <p:cTn id="680" presetID="54" presetClass="exit" presetSubtype="0" decel="100000" fill="hold" grpId="1" nodeType="withEffect">
                                  <p:stCondLst>
                                    <p:cond delay="7000"/>
                                  </p:stCondLst>
                                  <p:childTnLst>
                                    <p:anim calcmode="lin" valueType="num">
                                      <p:cBhvr>
                                        <p:cTn id="681" dur="1000"/>
                                        <p:tgtEl>
                                          <p:spTgt spid="9440"/>
                                        </p:tgtEl>
                                        <p:attrNameLst>
                                          <p:attrName>ppt_w</p:attrName>
                                        </p:attrNameLst>
                                      </p:cBhvr>
                                      <p:tavLst>
                                        <p:tav tm="0">
                                          <p:val>
                                            <p:strVal val="ppt_w"/>
                                          </p:val>
                                        </p:tav>
                                        <p:tav tm="100000">
                                          <p:val>
                                            <p:strVal val="ppt_w*0.05"/>
                                          </p:val>
                                        </p:tav>
                                      </p:tavLst>
                                    </p:anim>
                                    <p:anim calcmode="lin" valueType="num">
                                      <p:cBhvr>
                                        <p:cTn id="682" dur="1000"/>
                                        <p:tgtEl>
                                          <p:spTgt spid="9440"/>
                                        </p:tgtEl>
                                        <p:attrNameLst>
                                          <p:attrName>ppt_h</p:attrName>
                                        </p:attrNameLst>
                                      </p:cBhvr>
                                      <p:tavLst>
                                        <p:tav tm="0">
                                          <p:val>
                                            <p:strVal val="ppt_h"/>
                                          </p:val>
                                        </p:tav>
                                        <p:tav tm="100000">
                                          <p:val>
                                            <p:strVal val="ppt_h"/>
                                          </p:val>
                                        </p:tav>
                                      </p:tavLst>
                                    </p:anim>
                                    <p:anim calcmode="lin" valueType="num">
                                      <p:cBhvr>
                                        <p:cTn id="683" dur="1000"/>
                                        <p:tgtEl>
                                          <p:spTgt spid="9440"/>
                                        </p:tgtEl>
                                        <p:attrNameLst>
                                          <p:attrName>ppt_x</p:attrName>
                                        </p:attrNameLst>
                                      </p:cBhvr>
                                      <p:tavLst>
                                        <p:tav tm="0">
                                          <p:val>
                                            <p:strVal val="ppt_x"/>
                                          </p:val>
                                        </p:tav>
                                        <p:tav tm="100000">
                                          <p:val>
                                            <p:strVal val="ppt_x-.2"/>
                                          </p:val>
                                        </p:tav>
                                      </p:tavLst>
                                    </p:anim>
                                    <p:anim calcmode="lin" valueType="num">
                                      <p:cBhvr>
                                        <p:cTn id="684" dur="1000"/>
                                        <p:tgtEl>
                                          <p:spTgt spid="9440"/>
                                        </p:tgtEl>
                                        <p:attrNameLst>
                                          <p:attrName>ppt_y</p:attrName>
                                        </p:attrNameLst>
                                      </p:cBhvr>
                                      <p:tavLst>
                                        <p:tav tm="0">
                                          <p:val>
                                            <p:strVal val="ppt_y"/>
                                          </p:val>
                                        </p:tav>
                                        <p:tav tm="100000">
                                          <p:val>
                                            <p:strVal val="ppt_y"/>
                                          </p:val>
                                        </p:tav>
                                      </p:tavLst>
                                    </p:anim>
                                    <p:animEffect transition="out" filter="fade">
                                      <p:cBhvr>
                                        <p:cTn id="685" dur="1000"/>
                                        <p:tgtEl>
                                          <p:spTgt spid="9440"/>
                                        </p:tgtEl>
                                      </p:cBhvr>
                                    </p:animEffect>
                                    <p:set>
                                      <p:cBhvr>
                                        <p:cTn id="686" dur="1" fill="hold">
                                          <p:stCondLst>
                                            <p:cond delay="999"/>
                                          </p:stCondLst>
                                        </p:cTn>
                                        <p:tgtEl>
                                          <p:spTgt spid="9440"/>
                                        </p:tgtEl>
                                        <p:attrNameLst>
                                          <p:attrName>style.visibility</p:attrName>
                                        </p:attrNameLst>
                                      </p:cBhvr>
                                      <p:to>
                                        <p:strVal val="hidden"/>
                                      </p:to>
                                    </p:set>
                                  </p:childTnLst>
                                </p:cTn>
                              </p:par>
                              <p:par>
                                <p:cTn id="687" presetID="54" presetClass="exit" presetSubtype="0" decel="100000" fill="hold" grpId="1" nodeType="withEffect">
                                  <p:stCondLst>
                                    <p:cond delay="7000"/>
                                  </p:stCondLst>
                                  <p:childTnLst>
                                    <p:anim calcmode="lin" valueType="num">
                                      <p:cBhvr>
                                        <p:cTn id="688" dur="1000"/>
                                        <p:tgtEl>
                                          <p:spTgt spid="9441"/>
                                        </p:tgtEl>
                                        <p:attrNameLst>
                                          <p:attrName>ppt_w</p:attrName>
                                        </p:attrNameLst>
                                      </p:cBhvr>
                                      <p:tavLst>
                                        <p:tav tm="0">
                                          <p:val>
                                            <p:strVal val="ppt_w"/>
                                          </p:val>
                                        </p:tav>
                                        <p:tav tm="100000">
                                          <p:val>
                                            <p:strVal val="ppt_w*0.05"/>
                                          </p:val>
                                        </p:tav>
                                      </p:tavLst>
                                    </p:anim>
                                    <p:anim calcmode="lin" valueType="num">
                                      <p:cBhvr>
                                        <p:cTn id="689" dur="1000"/>
                                        <p:tgtEl>
                                          <p:spTgt spid="9441"/>
                                        </p:tgtEl>
                                        <p:attrNameLst>
                                          <p:attrName>ppt_h</p:attrName>
                                        </p:attrNameLst>
                                      </p:cBhvr>
                                      <p:tavLst>
                                        <p:tav tm="0">
                                          <p:val>
                                            <p:strVal val="ppt_h"/>
                                          </p:val>
                                        </p:tav>
                                        <p:tav tm="100000">
                                          <p:val>
                                            <p:strVal val="ppt_h"/>
                                          </p:val>
                                        </p:tav>
                                      </p:tavLst>
                                    </p:anim>
                                    <p:anim calcmode="lin" valueType="num">
                                      <p:cBhvr>
                                        <p:cTn id="690" dur="1000"/>
                                        <p:tgtEl>
                                          <p:spTgt spid="9441"/>
                                        </p:tgtEl>
                                        <p:attrNameLst>
                                          <p:attrName>ppt_x</p:attrName>
                                        </p:attrNameLst>
                                      </p:cBhvr>
                                      <p:tavLst>
                                        <p:tav tm="0">
                                          <p:val>
                                            <p:strVal val="ppt_x"/>
                                          </p:val>
                                        </p:tav>
                                        <p:tav tm="100000">
                                          <p:val>
                                            <p:strVal val="ppt_x-.2"/>
                                          </p:val>
                                        </p:tav>
                                      </p:tavLst>
                                    </p:anim>
                                    <p:anim calcmode="lin" valueType="num">
                                      <p:cBhvr>
                                        <p:cTn id="691" dur="1000"/>
                                        <p:tgtEl>
                                          <p:spTgt spid="9441"/>
                                        </p:tgtEl>
                                        <p:attrNameLst>
                                          <p:attrName>ppt_y</p:attrName>
                                        </p:attrNameLst>
                                      </p:cBhvr>
                                      <p:tavLst>
                                        <p:tav tm="0">
                                          <p:val>
                                            <p:strVal val="ppt_y"/>
                                          </p:val>
                                        </p:tav>
                                        <p:tav tm="100000">
                                          <p:val>
                                            <p:strVal val="ppt_y"/>
                                          </p:val>
                                        </p:tav>
                                      </p:tavLst>
                                    </p:anim>
                                    <p:animEffect transition="out" filter="fade">
                                      <p:cBhvr>
                                        <p:cTn id="692" dur="1000"/>
                                        <p:tgtEl>
                                          <p:spTgt spid="9441"/>
                                        </p:tgtEl>
                                      </p:cBhvr>
                                    </p:animEffect>
                                    <p:set>
                                      <p:cBhvr>
                                        <p:cTn id="693" dur="1" fill="hold">
                                          <p:stCondLst>
                                            <p:cond delay="999"/>
                                          </p:stCondLst>
                                        </p:cTn>
                                        <p:tgtEl>
                                          <p:spTgt spid="9441"/>
                                        </p:tgtEl>
                                        <p:attrNameLst>
                                          <p:attrName>style.visibility</p:attrName>
                                        </p:attrNameLst>
                                      </p:cBhvr>
                                      <p:to>
                                        <p:strVal val="hidden"/>
                                      </p:to>
                                    </p:set>
                                  </p:childTnLst>
                                </p:cTn>
                              </p:par>
                              <p:par>
                                <p:cTn id="694" presetID="54" presetClass="exit" presetSubtype="0" decel="100000" fill="hold" grpId="1" nodeType="withEffect">
                                  <p:stCondLst>
                                    <p:cond delay="7000"/>
                                  </p:stCondLst>
                                  <p:childTnLst>
                                    <p:anim calcmode="lin" valueType="num">
                                      <p:cBhvr>
                                        <p:cTn id="695" dur="1000"/>
                                        <p:tgtEl>
                                          <p:spTgt spid="9442"/>
                                        </p:tgtEl>
                                        <p:attrNameLst>
                                          <p:attrName>ppt_w</p:attrName>
                                        </p:attrNameLst>
                                      </p:cBhvr>
                                      <p:tavLst>
                                        <p:tav tm="0">
                                          <p:val>
                                            <p:strVal val="ppt_w"/>
                                          </p:val>
                                        </p:tav>
                                        <p:tav tm="100000">
                                          <p:val>
                                            <p:strVal val="ppt_w*0.05"/>
                                          </p:val>
                                        </p:tav>
                                      </p:tavLst>
                                    </p:anim>
                                    <p:anim calcmode="lin" valueType="num">
                                      <p:cBhvr>
                                        <p:cTn id="696" dur="1000"/>
                                        <p:tgtEl>
                                          <p:spTgt spid="9442"/>
                                        </p:tgtEl>
                                        <p:attrNameLst>
                                          <p:attrName>ppt_h</p:attrName>
                                        </p:attrNameLst>
                                      </p:cBhvr>
                                      <p:tavLst>
                                        <p:tav tm="0">
                                          <p:val>
                                            <p:strVal val="ppt_h"/>
                                          </p:val>
                                        </p:tav>
                                        <p:tav tm="100000">
                                          <p:val>
                                            <p:strVal val="ppt_h"/>
                                          </p:val>
                                        </p:tav>
                                      </p:tavLst>
                                    </p:anim>
                                    <p:anim calcmode="lin" valueType="num">
                                      <p:cBhvr>
                                        <p:cTn id="697" dur="1000"/>
                                        <p:tgtEl>
                                          <p:spTgt spid="9442"/>
                                        </p:tgtEl>
                                        <p:attrNameLst>
                                          <p:attrName>ppt_x</p:attrName>
                                        </p:attrNameLst>
                                      </p:cBhvr>
                                      <p:tavLst>
                                        <p:tav tm="0">
                                          <p:val>
                                            <p:strVal val="ppt_x"/>
                                          </p:val>
                                        </p:tav>
                                        <p:tav tm="100000">
                                          <p:val>
                                            <p:strVal val="ppt_x-.2"/>
                                          </p:val>
                                        </p:tav>
                                      </p:tavLst>
                                    </p:anim>
                                    <p:anim calcmode="lin" valueType="num">
                                      <p:cBhvr>
                                        <p:cTn id="698" dur="1000"/>
                                        <p:tgtEl>
                                          <p:spTgt spid="9442"/>
                                        </p:tgtEl>
                                        <p:attrNameLst>
                                          <p:attrName>ppt_y</p:attrName>
                                        </p:attrNameLst>
                                      </p:cBhvr>
                                      <p:tavLst>
                                        <p:tav tm="0">
                                          <p:val>
                                            <p:strVal val="ppt_y"/>
                                          </p:val>
                                        </p:tav>
                                        <p:tav tm="100000">
                                          <p:val>
                                            <p:strVal val="ppt_y"/>
                                          </p:val>
                                        </p:tav>
                                      </p:tavLst>
                                    </p:anim>
                                    <p:animEffect transition="out" filter="fade">
                                      <p:cBhvr>
                                        <p:cTn id="699" dur="1000"/>
                                        <p:tgtEl>
                                          <p:spTgt spid="9442"/>
                                        </p:tgtEl>
                                      </p:cBhvr>
                                    </p:animEffect>
                                    <p:set>
                                      <p:cBhvr>
                                        <p:cTn id="700" dur="1" fill="hold">
                                          <p:stCondLst>
                                            <p:cond delay="999"/>
                                          </p:stCondLst>
                                        </p:cTn>
                                        <p:tgtEl>
                                          <p:spTgt spid="9442"/>
                                        </p:tgtEl>
                                        <p:attrNameLst>
                                          <p:attrName>style.visibility</p:attrName>
                                        </p:attrNameLst>
                                      </p:cBhvr>
                                      <p:to>
                                        <p:strVal val="hidden"/>
                                      </p:to>
                                    </p:set>
                                  </p:childTnLst>
                                </p:cTn>
                              </p:par>
                              <p:par>
                                <p:cTn id="701" presetID="54" presetClass="exit" presetSubtype="0" decel="100000" fill="hold" grpId="1" nodeType="withEffect">
                                  <p:stCondLst>
                                    <p:cond delay="7000"/>
                                  </p:stCondLst>
                                  <p:childTnLst>
                                    <p:anim calcmode="lin" valueType="num">
                                      <p:cBhvr>
                                        <p:cTn id="702" dur="1000"/>
                                        <p:tgtEl>
                                          <p:spTgt spid="9443"/>
                                        </p:tgtEl>
                                        <p:attrNameLst>
                                          <p:attrName>ppt_w</p:attrName>
                                        </p:attrNameLst>
                                      </p:cBhvr>
                                      <p:tavLst>
                                        <p:tav tm="0">
                                          <p:val>
                                            <p:strVal val="ppt_w"/>
                                          </p:val>
                                        </p:tav>
                                        <p:tav tm="100000">
                                          <p:val>
                                            <p:strVal val="ppt_w*0.05"/>
                                          </p:val>
                                        </p:tav>
                                      </p:tavLst>
                                    </p:anim>
                                    <p:anim calcmode="lin" valueType="num">
                                      <p:cBhvr>
                                        <p:cTn id="703" dur="1000"/>
                                        <p:tgtEl>
                                          <p:spTgt spid="9443"/>
                                        </p:tgtEl>
                                        <p:attrNameLst>
                                          <p:attrName>ppt_h</p:attrName>
                                        </p:attrNameLst>
                                      </p:cBhvr>
                                      <p:tavLst>
                                        <p:tav tm="0">
                                          <p:val>
                                            <p:strVal val="ppt_h"/>
                                          </p:val>
                                        </p:tav>
                                        <p:tav tm="100000">
                                          <p:val>
                                            <p:strVal val="ppt_h"/>
                                          </p:val>
                                        </p:tav>
                                      </p:tavLst>
                                    </p:anim>
                                    <p:anim calcmode="lin" valueType="num">
                                      <p:cBhvr>
                                        <p:cTn id="704" dur="1000"/>
                                        <p:tgtEl>
                                          <p:spTgt spid="9443"/>
                                        </p:tgtEl>
                                        <p:attrNameLst>
                                          <p:attrName>ppt_x</p:attrName>
                                        </p:attrNameLst>
                                      </p:cBhvr>
                                      <p:tavLst>
                                        <p:tav tm="0">
                                          <p:val>
                                            <p:strVal val="ppt_x"/>
                                          </p:val>
                                        </p:tav>
                                        <p:tav tm="100000">
                                          <p:val>
                                            <p:strVal val="ppt_x-.2"/>
                                          </p:val>
                                        </p:tav>
                                      </p:tavLst>
                                    </p:anim>
                                    <p:anim calcmode="lin" valueType="num">
                                      <p:cBhvr>
                                        <p:cTn id="705" dur="1000"/>
                                        <p:tgtEl>
                                          <p:spTgt spid="9443"/>
                                        </p:tgtEl>
                                        <p:attrNameLst>
                                          <p:attrName>ppt_y</p:attrName>
                                        </p:attrNameLst>
                                      </p:cBhvr>
                                      <p:tavLst>
                                        <p:tav tm="0">
                                          <p:val>
                                            <p:strVal val="ppt_y"/>
                                          </p:val>
                                        </p:tav>
                                        <p:tav tm="100000">
                                          <p:val>
                                            <p:strVal val="ppt_y"/>
                                          </p:val>
                                        </p:tav>
                                      </p:tavLst>
                                    </p:anim>
                                    <p:animEffect transition="out" filter="fade">
                                      <p:cBhvr>
                                        <p:cTn id="706" dur="1000"/>
                                        <p:tgtEl>
                                          <p:spTgt spid="9443"/>
                                        </p:tgtEl>
                                      </p:cBhvr>
                                    </p:animEffect>
                                    <p:set>
                                      <p:cBhvr>
                                        <p:cTn id="707" dur="1" fill="hold">
                                          <p:stCondLst>
                                            <p:cond delay="999"/>
                                          </p:stCondLst>
                                        </p:cTn>
                                        <p:tgtEl>
                                          <p:spTgt spid="9443"/>
                                        </p:tgtEl>
                                        <p:attrNameLst>
                                          <p:attrName>style.visibility</p:attrName>
                                        </p:attrNameLst>
                                      </p:cBhvr>
                                      <p:to>
                                        <p:strVal val="hidden"/>
                                      </p:to>
                                    </p:set>
                                  </p:childTnLst>
                                </p:cTn>
                              </p:par>
                              <p:par>
                                <p:cTn id="708" presetID="54" presetClass="exit" presetSubtype="0" decel="100000" fill="hold" grpId="1" nodeType="withEffect">
                                  <p:stCondLst>
                                    <p:cond delay="7000"/>
                                  </p:stCondLst>
                                  <p:childTnLst>
                                    <p:anim calcmode="lin" valueType="num">
                                      <p:cBhvr>
                                        <p:cTn id="709" dur="1000"/>
                                        <p:tgtEl>
                                          <p:spTgt spid="9444"/>
                                        </p:tgtEl>
                                        <p:attrNameLst>
                                          <p:attrName>ppt_w</p:attrName>
                                        </p:attrNameLst>
                                      </p:cBhvr>
                                      <p:tavLst>
                                        <p:tav tm="0">
                                          <p:val>
                                            <p:strVal val="ppt_w"/>
                                          </p:val>
                                        </p:tav>
                                        <p:tav tm="100000">
                                          <p:val>
                                            <p:strVal val="ppt_w*0.05"/>
                                          </p:val>
                                        </p:tav>
                                      </p:tavLst>
                                    </p:anim>
                                    <p:anim calcmode="lin" valueType="num">
                                      <p:cBhvr>
                                        <p:cTn id="710" dur="1000"/>
                                        <p:tgtEl>
                                          <p:spTgt spid="9444"/>
                                        </p:tgtEl>
                                        <p:attrNameLst>
                                          <p:attrName>ppt_h</p:attrName>
                                        </p:attrNameLst>
                                      </p:cBhvr>
                                      <p:tavLst>
                                        <p:tav tm="0">
                                          <p:val>
                                            <p:strVal val="ppt_h"/>
                                          </p:val>
                                        </p:tav>
                                        <p:tav tm="100000">
                                          <p:val>
                                            <p:strVal val="ppt_h"/>
                                          </p:val>
                                        </p:tav>
                                      </p:tavLst>
                                    </p:anim>
                                    <p:anim calcmode="lin" valueType="num">
                                      <p:cBhvr>
                                        <p:cTn id="711" dur="1000"/>
                                        <p:tgtEl>
                                          <p:spTgt spid="9444"/>
                                        </p:tgtEl>
                                        <p:attrNameLst>
                                          <p:attrName>ppt_x</p:attrName>
                                        </p:attrNameLst>
                                      </p:cBhvr>
                                      <p:tavLst>
                                        <p:tav tm="0">
                                          <p:val>
                                            <p:strVal val="ppt_x"/>
                                          </p:val>
                                        </p:tav>
                                        <p:tav tm="100000">
                                          <p:val>
                                            <p:strVal val="ppt_x-.2"/>
                                          </p:val>
                                        </p:tav>
                                      </p:tavLst>
                                    </p:anim>
                                    <p:anim calcmode="lin" valueType="num">
                                      <p:cBhvr>
                                        <p:cTn id="712" dur="1000"/>
                                        <p:tgtEl>
                                          <p:spTgt spid="9444"/>
                                        </p:tgtEl>
                                        <p:attrNameLst>
                                          <p:attrName>ppt_y</p:attrName>
                                        </p:attrNameLst>
                                      </p:cBhvr>
                                      <p:tavLst>
                                        <p:tav tm="0">
                                          <p:val>
                                            <p:strVal val="ppt_y"/>
                                          </p:val>
                                        </p:tav>
                                        <p:tav tm="100000">
                                          <p:val>
                                            <p:strVal val="ppt_y"/>
                                          </p:val>
                                        </p:tav>
                                      </p:tavLst>
                                    </p:anim>
                                    <p:animEffect transition="out" filter="fade">
                                      <p:cBhvr>
                                        <p:cTn id="713" dur="1000"/>
                                        <p:tgtEl>
                                          <p:spTgt spid="9444"/>
                                        </p:tgtEl>
                                      </p:cBhvr>
                                    </p:animEffect>
                                    <p:set>
                                      <p:cBhvr>
                                        <p:cTn id="714" dur="1" fill="hold">
                                          <p:stCondLst>
                                            <p:cond delay="999"/>
                                          </p:stCondLst>
                                        </p:cTn>
                                        <p:tgtEl>
                                          <p:spTgt spid="9444"/>
                                        </p:tgtEl>
                                        <p:attrNameLst>
                                          <p:attrName>style.visibility</p:attrName>
                                        </p:attrNameLst>
                                      </p:cBhvr>
                                      <p:to>
                                        <p:strVal val="hidden"/>
                                      </p:to>
                                    </p:set>
                                  </p:childTnLst>
                                </p:cTn>
                              </p:par>
                              <p:par>
                                <p:cTn id="715" presetID="54" presetClass="exit" presetSubtype="0" decel="100000" fill="hold" grpId="1" nodeType="withEffect">
                                  <p:stCondLst>
                                    <p:cond delay="7000"/>
                                  </p:stCondLst>
                                  <p:childTnLst>
                                    <p:anim calcmode="lin" valueType="num">
                                      <p:cBhvr>
                                        <p:cTn id="716" dur="1000"/>
                                        <p:tgtEl>
                                          <p:spTgt spid="9445"/>
                                        </p:tgtEl>
                                        <p:attrNameLst>
                                          <p:attrName>ppt_w</p:attrName>
                                        </p:attrNameLst>
                                      </p:cBhvr>
                                      <p:tavLst>
                                        <p:tav tm="0">
                                          <p:val>
                                            <p:strVal val="ppt_w"/>
                                          </p:val>
                                        </p:tav>
                                        <p:tav tm="100000">
                                          <p:val>
                                            <p:strVal val="ppt_w*0.05"/>
                                          </p:val>
                                        </p:tav>
                                      </p:tavLst>
                                    </p:anim>
                                    <p:anim calcmode="lin" valueType="num">
                                      <p:cBhvr>
                                        <p:cTn id="717" dur="1000"/>
                                        <p:tgtEl>
                                          <p:spTgt spid="9445"/>
                                        </p:tgtEl>
                                        <p:attrNameLst>
                                          <p:attrName>ppt_h</p:attrName>
                                        </p:attrNameLst>
                                      </p:cBhvr>
                                      <p:tavLst>
                                        <p:tav tm="0">
                                          <p:val>
                                            <p:strVal val="ppt_h"/>
                                          </p:val>
                                        </p:tav>
                                        <p:tav tm="100000">
                                          <p:val>
                                            <p:strVal val="ppt_h"/>
                                          </p:val>
                                        </p:tav>
                                      </p:tavLst>
                                    </p:anim>
                                    <p:anim calcmode="lin" valueType="num">
                                      <p:cBhvr>
                                        <p:cTn id="718" dur="1000"/>
                                        <p:tgtEl>
                                          <p:spTgt spid="9445"/>
                                        </p:tgtEl>
                                        <p:attrNameLst>
                                          <p:attrName>ppt_x</p:attrName>
                                        </p:attrNameLst>
                                      </p:cBhvr>
                                      <p:tavLst>
                                        <p:tav tm="0">
                                          <p:val>
                                            <p:strVal val="ppt_x"/>
                                          </p:val>
                                        </p:tav>
                                        <p:tav tm="100000">
                                          <p:val>
                                            <p:strVal val="ppt_x-.2"/>
                                          </p:val>
                                        </p:tav>
                                      </p:tavLst>
                                    </p:anim>
                                    <p:anim calcmode="lin" valueType="num">
                                      <p:cBhvr>
                                        <p:cTn id="719" dur="1000"/>
                                        <p:tgtEl>
                                          <p:spTgt spid="9445"/>
                                        </p:tgtEl>
                                        <p:attrNameLst>
                                          <p:attrName>ppt_y</p:attrName>
                                        </p:attrNameLst>
                                      </p:cBhvr>
                                      <p:tavLst>
                                        <p:tav tm="0">
                                          <p:val>
                                            <p:strVal val="ppt_y"/>
                                          </p:val>
                                        </p:tav>
                                        <p:tav tm="100000">
                                          <p:val>
                                            <p:strVal val="ppt_y"/>
                                          </p:val>
                                        </p:tav>
                                      </p:tavLst>
                                    </p:anim>
                                    <p:animEffect transition="out" filter="fade">
                                      <p:cBhvr>
                                        <p:cTn id="720" dur="1000"/>
                                        <p:tgtEl>
                                          <p:spTgt spid="9445"/>
                                        </p:tgtEl>
                                      </p:cBhvr>
                                    </p:animEffect>
                                    <p:set>
                                      <p:cBhvr>
                                        <p:cTn id="721" dur="1" fill="hold">
                                          <p:stCondLst>
                                            <p:cond delay="999"/>
                                          </p:stCondLst>
                                        </p:cTn>
                                        <p:tgtEl>
                                          <p:spTgt spid="9445"/>
                                        </p:tgtEl>
                                        <p:attrNameLst>
                                          <p:attrName>style.visibility</p:attrName>
                                        </p:attrNameLst>
                                      </p:cBhvr>
                                      <p:to>
                                        <p:strVal val="hidden"/>
                                      </p:to>
                                    </p:set>
                                  </p:childTnLst>
                                </p:cTn>
                              </p:par>
                              <p:par>
                                <p:cTn id="722" presetID="54" presetClass="exit" presetSubtype="0" decel="100000" fill="hold" grpId="1" nodeType="withEffect">
                                  <p:stCondLst>
                                    <p:cond delay="7000"/>
                                  </p:stCondLst>
                                  <p:childTnLst>
                                    <p:anim calcmode="lin" valueType="num">
                                      <p:cBhvr>
                                        <p:cTn id="723" dur="1000"/>
                                        <p:tgtEl>
                                          <p:spTgt spid="9446"/>
                                        </p:tgtEl>
                                        <p:attrNameLst>
                                          <p:attrName>ppt_w</p:attrName>
                                        </p:attrNameLst>
                                      </p:cBhvr>
                                      <p:tavLst>
                                        <p:tav tm="0">
                                          <p:val>
                                            <p:strVal val="ppt_w"/>
                                          </p:val>
                                        </p:tav>
                                        <p:tav tm="100000">
                                          <p:val>
                                            <p:strVal val="ppt_w*0.05"/>
                                          </p:val>
                                        </p:tav>
                                      </p:tavLst>
                                    </p:anim>
                                    <p:anim calcmode="lin" valueType="num">
                                      <p:cBhvr>
                                        <p:cTn id="724" dur="1000"/>
                                        <p:tgtEl>
                                          <p:spTgt spid="9446"/>
                                        </p:tgtEl>
                                        <p:attrNameLst>
                                          <p:attrName>ppt_h</p:attrName>
                                        </p:attrNameLst>
                                      </p:cBhvr>
                                      <p:tavLst>
                                        <p:tav tm="0">
                                          <p:val>
                                            <p:strVal val="ppt_h"/>
                                          </p:val>
                                        </p:tav>
                                        <p:tav tm="100000">
                                          <p:val>
                                            <p:strVal val="ppt_h"/>
                                          </p:val>
                                        </p:tav>
                                      </p:tavLst>
                                    </p:anim>
                                    <p:anim calcmode="lin" valueType="num">
                                      <p:cBhvr>
                                        <p:cTn id="725" dur="1000"/>
                                        <p:tgtEl>
                                          <p:spTgt spid="9446"/>
                                        </p:tgtEl>
                                        <p:attrNameLst>
                                          <p:attrName>ppt_x</p:attrName>
                                        </p:attrNameLst>
                                      </p:cBhvr>
                                      <p:tavLst>
                                        <p:tav tm="0">
                                          <p:val>
                                            <p:strVal val="ppt_x"/>
                                          </p:val>
                                        </p:tav>
                                        <p:tav tm="100000">
                                          <p:val>
                                            <p:strVal val="ppt_x-.2"/>
                                          </p:val>
                                        </p:tav>
                                      </p:tavLst>
                                    </p:anim>
                                    <p:anim calcmode="lin" valueType="num">
                                      <p:cBhvr>
                                        <p:cTn id="726" dur="1000"/>
                                        <p:tgtEl>
                                          <p:spTgt spid="9446"/>
                                        </p:tgtEl>
                                        <p:attrNameLst>
                                          <p:attrName>ppt_y</p:attrName>
                                        </p:attrNameLst>
                                      </p:cBhvr>
                                      <p:tavLst>
                                        <p:tav tm="0">
                                          <p:val>
                                            <p:strVal val="ppt_y"/>
                                          </p:val>
                                        </p:tav>
                                        <p:tav tm="100000">
                                          <p:val>
                                            <p:strVal val="ppt_y"/>
                                          </p:val>
                                        </p:tav>
                                      </p:tavLst>
                                    </p:anim>
                                    <p:animEffect transition="out" filter="fade">
                                      <p:cBhvr>
                                        <p:cTn id="727" dur="1000"/>
                                        <p:tgtEl>
                                          <p:spTgt spid="9446"/>
                                        </p:tgtEl>
                                      </p:cBhvr>
                                    </p:animEffect>
                                    <p:set>
                                      <p:cBhvr>
                                        <p:cTn id="728" dur="1" fill="hold">
                                          <p:stCondLst>
                                            <p:cond delay="999"/>
                                          </p:stCondLst>
                                        </p:cTn>
                                        <p:tgtEl>
                                          <p:spTgt spid="9446"/>
                                        </p:tgtEl>
                                        <p:attrNameLst>
                                          <p:attrName>style.visibility</p:attrName>
                                        </p:attrNameLst>
                                      </p:cBhvr>
                                      <p:to>
                                        <p:strVal val="hidden"/>
                                      </p:to>
                                    </p:set>
                                  </p:childTnLst>
                                </p:cTn>
                              </p:par>
                              <p:par>
                                <p:cTn id="729" presetID="54" presetClass="exit" presetSubtype="0" decel="100000" fill="hold" grpId="1" nodeType="withEffect">
                                  <p:stCondLst>
                                    <p:cond delay="7000"/>
                                  </p:stCondLst>
                                  <p:childTnLst>
                                    <p:anim calcmode="lin" valueType="num">
                                      <p:cBhvr>
                                        <p:cTn id="730" dur="1000"/>
                                        <p:tgtEl>
                                          <p:spTgt spid="9447"/>
                                        </p:tgtEl>
                                        <p:attrNameLst>
                                          <p:attrName>ppt_w</p:attrName>
                                        </p:attrNameLst>
                                      </p:cBhvr>
                                      <p:tavLst>
                                        <p:tav tm="0">
                                          <p:val>
                                            <p:strVal val="ppt_w"/>
                                          </p:val>
                                        </p:tav>
                                        <p:tav tm="100000">
                                          <p:val>
                                            <p:strVal val="ppt_w*0.05"/>
                                          </p:val>
                                        </p:tav>
                                      </p:tavLst>
                                    </p:anim>
                                    <p:anim calcmode="lin" valueType="num">
                                      <p:cBhvr>
                                        <p:cTn id="731" dur="1000"/>
                                        <p:tgtEl>
                                          <p:spTgt spid="9447"/>
                                        </p:tgtEl>
                                        <p:attrNameLst>
                                          <p:attrName>ppt_h</p:attrName>
                                        </p:attrNameLst>
                                      </p:cBhvr>
                                      <p:tavLst>
                                        <p:tav tm="0">
                                          <p:val>
                                            <p:strVal val="ppt_h"/>
                                          </p:val>
                                        </p:tav>
                                        <p:tav tm="100000">
                                          <p:val>
                                            <p:strVal val="ppt_h"/>
                                          </p:val>
                                        </p:tav>
                                      </p:tavLst>
                                    </p:anim>
                                    <p:anim calcmode="lin" valueType="num">
                                      <p:cBhvr>
                                        <p:cTn id="732" dur="1000"/>
                                        <p:tgtEl>
                                          <p:spTgt spid="9447"/>
                                        </p:tgtEl>
                                        <p:attrNameLst>
                                          <p:attrName>ppt_x</p:attrName>
                                        </p:attrNameLst>
                                      </p:cBhvr>
                                      <p:tavLst>
                                        <p:tav tm="0">
                                          <p:val>
                                            <p:strVal val="ppt_x"/>
                                          </p:val>
                                        </p:tav>
                                        <p:tav tm="100000">
                                          <p:val>
                                            <p:strVal val="ppt_x-.2"/>
                                          </p:val>
                                        </p:tav>
                                      </p:tavLst>
                                    </p:anim>
                                    <p:anim calcmode="lin" valueType="num">
                                      <p:cBhvr>
                                        <p:cTn id="733" dur="1000"/>
                                        <p:tgtEl>
                                          <p:spTgt spid="9447"/>
                                        </p:tgtEl>
                                        <p:attrNameLst>
                                          <p:attrName>ppt_y</p:attrName>
                                        </p:attrNameLst>
                                      </p:cBhvr>
                                      <p:tavLst>
                                        <p:tav tm="0">
                                          <p:val>
                                            <p:strVal val="ppt_y"/>
                                          </p:val>
                                        </p:tav>
                                        <p:tav tm="100000">
                                          <p:val>
                                            <p:strVal val="ppt_y"/>
                                          </p:val>
                                        </p:tav>
                                      </p:tavLst>
                                    </p:anim>
                                    <p:animEffect transition="out" filter="fade">
                                      <p:cBhvr>
                                        <p:cTn id="734" dur="1000"/>
                                        <p:tgtEl>
                                          <p:spTgt spid="9447"/>
                                        </p:tgtEl>
                                      </p:cBhvr>
                                    </p:animEffect>
                                    <p:set>
                                      <p:cBhvr>
                                        <p:cTn id="735" dur="1" fill="hold">
                                          <p:stCondLst>
                                            <p:cond delay="999"/>
                                          </p:stCondLst>
                                        </p:cTn>
                                        <p:tgtEl>
                                          <p:spTgt spid="9447"/>
                                        </p:tgtEl>
                                        <p:attrNameLst>
                                          <p:attrName>style.visibility</p:attrName>
                                        </p:attrNameLst>
                                      </p:cBhvr>
                                      <p:to>
                                        <p:strVal val="hidden"/>
                                      </p:to>
                                    </p:set>
                                  </p:childTnLst>
                                </p:cTn>
                              </p:par>
                              <p:par>
                                <p:cTn id="736" presetID="54" presetClass="exit" presetSubtype="0" decel="100000" fill="hold" grpId="1" nodeType="withEffect">
                                  <p:stCondLst>
                                    <p:cond delay="7000"/>
                                  </p:stCondLst>
                                  <p:childTnLst>
                                    <p:anim calcmode="lin" valueType="num">
                                      <p:cBhvr>
                                        <p:cTn id="737" dur="1000"/>
                                        <p:tgtEl>
                                          <p:spTgt spid="9448"/>
                                        </p:tgtEl>
                                        <p:attrNameLst>
                                          <p:attrName>ppt_w</p:attrName>
                                        </p:attrNameLst>
                                      </p:cBhvr>
                                      <p:tavLst>
                                        <p:tav tm="0">
                                          <p:val>
                                            <p:strVal val="ppt_w"/>
                                          </p:val>
                                        </p:tav>
                                        <p:tav tm="100000">
                                          <p:val>
                                            <p:strVal val="ppt_w*0.05"/>
                                          </p:val>
                                        </p:tav>
                                      </p:tavLst>
                                    </p:anim>
                                    <p:anim calcmode="lin" valueType="num">
                                      <p:cBhvr>
                                        <p:cTn id="738" dur="1000"/>
                                        <p:tgtEl>
                                          <p:spTgt spid="9448"/>
                                        </p:tgtEl>
                                        <p:attrNameLst>
                                          <p:attrName>ppt_h</p:attrName>
                                        </p:attrNameLst>
                                      </p:cBhvr>
                                      <p:tavLst>
                                        <p:tav tm="0">
                                          <p:val>
                                            <p:strVal val="ppt_h"/>
                                          </p:val>
                                        </p:tav>
                                        <p:tav tm="100000">
                                          <p:val>
                                            <p:strVal val="ppt_h"/>
                                          </p:val>
                                        </p:tav>
                                      </p:tavLst>
                                    </p:anim>
                                    <p:anim calcmode="lin" valueType="num">
                                      <p:cBhvr>
                                        <p:cTn id="739" dur="1000"/>
                                        <p:tgtEl>
                                          <p:spTgt spid="9448"/>
                                        </p:tgtEl>
                                        <p:attrNameLst>
                                          <p:attrName>ppt_x</p:attrName>
                                        </p:attrNameLst>
                                      </p:cBhvr>
                                      <p:tavLst>
                                        <p:tav tm="0">
                                          <p:val>
                                            <p:strVal val="ppt_x"/>
                                          </p:val>
                                        </p:tav>
                                        <p:tav tm="100000">
                                          <p:val>
                                            <p:strVal val="ppt_x-.2"/>
                                          </p:val>
                                        </p:tav>
                                      </p:tavLst>
                                    </p:anim>
                                    <p:anim calcmode="lin" valueType="num">
                                      <p:cBhvr>
                                        <p:cTn id="740" dur="1000"/>
                                        <p:tgtEl>
                                          <p:spTgt spid="9448"/>
                                        </p:tgtEl>
                                        <p:attrNameLst>
                                          <p:attrName>ppt_y</p:attrName>
                                        </p:attrNameLst>
                                      </p:cBhvr>
                                      <p:tavLst>
                                        <p:tav tm="0">
                                          <p:val>
                                            <p:strVal val="ppt_y"/>
                                          </p:val>
                                        </p:tav>
                                        <p:tav tm="100000">
                                          <p:val>
                                            <p:strVal val="ppt_y"/>
                                          </p:val>
                                        </p:tav>
                                      </p:tavLst>
                                    </p:anim>
                                    <p:animEffect transition="out" filter="fade">
                                      <p:cBhvr>
                                        <p:cTn id="741" dur="1000"/>
                                        <p:tgtEl>
                                          <p:spTgt spid="9448"/>
                                        </p:tgtEl>
                                      </p:cBhvr>
                                    </p:animEffect>
                                    <p:set>
                                      <p:cBhvr>
                                        <p:cTn id="742" dur="1" fill="hold">
                                          <p:stCondLst>
                                            <p:cond delay="999"/>
                                          </p:stCondLst>
                                        </p:cTn>
                                        <p:tgtEl>
                                          <p:spTgt spid="9448"/>
                                        </p:tgtEl>
                                        <p:attrNameLst>
                                          <p:attrName>style.visibility</p:attrName>
                                        </p:attrNameLst>
                                      </p:cBhvr>
                                      <p:to>
                                        <p:strVal val="hidden"/>
                                      </p:to>
                                    </p:set>
                                  </p:childTnLst>
                                </p:cTn>
                              </p:par>
                              <p:par>
                                <p:cTn id="743" presetID="54" presetClass="exit" presetSubtype="0" decel="100000" fill="hold" grpId="1" nodeType="withEffect">
                                  <p:stCondLst>
                                    <p:cond delay="7000"/>
                                  </p:stCondLst>
                                  <p:childTnLst>
                                    <p:anim calcmode="lin" valueType="num">
                                      <p:cBhvr>
                                        <p:cTn id="744" dur="1000"/>
                                        <p:tgtEl>
                                          <p:spTgt spid="9449"/>
                                        </p:tgtEl>
                                        <p:attrNameLst>
                                          <p:attrName>ppt_w</p:attrName>
                                        </p:attrNameLst>
                                      </p:cBhvr>
                                      <p:tavLst>
                                        <p:tav tm="0">
                                          <p:val>
                                            <p:strVal val="ppt_w"/>
                                          </p:val>
                                        </p:tav>
                                        <p:tav tm="100000">
                                          <p:val>
                                            <p:strVal val="ppt_w*0.05"/>
                                          </p:val>
                                        </p:tav>
                                      </p:tavLst>
                                    </p:anim>
                                    <p:anim calcmode="lin" valueType="num">
                                      <p:cBhvr>
                                        <p:cTn id="745" dur="1000"/>
                                        <p:tgtEl>
                                          <p:spTgt spid="9449"/>
                                        </p:tgtEl>
                                        <p:attrNameLst>
                                          <p:attrName>ppt_h</p:attrName>
                                        </p:attrNameLst>
                                      </p:cBhvr>
                                      <p:tavLst>
                                        <p:tav tm="0">
                                          <p:val>
                                            <p:strVal val="ppt_h"/>
                                          </p:val>
                                        </p:tav>
                                        <p:tav tm="100000">
                                          <p:val>
                                            <p:strVal val="ppt_h"/>
                                          </p:val>
                                        </p:tav>
                                      </p:tavLst>
                                    </p:anim>
                                    <p:anim calcmode="lin" valueType="num">
                                      <p:cBhvr>
                                        <p:cTn id="746" dur="1000"/>
                                        <p:tgtEl>
                                          <p:spTgt spid="9449"/>
                                        </p:tgtEl>
                                        <p:attrNameLst>
                                          <p:attrName>ppt_x</p:attrName>
                                        </p:attrNameLst>
                                      </p:cBhvr>
                                      <p:tavLst>
                                        <p:tav tm="0">
                                          <p:val>
                                            <p:strVal val="ppt_x"/>
                                          </p:val>
                                        </p:tav>
                                        <p:tav tm="100000">
                                          <p:val>
                                            <p:strVal val="ppt_x-.2"/>
                                          </p:val>
                                        </p:tav>
                                      </p:tavLst>
                                    </p:anim>
                                    <p:anim calcmode="lin" valueType="num">
                                      <p:cBhvr>
                                        <p:cTn id="747" dur="1000"/>
                                        <p:tgtEl>
                                          <p:spTgt spid="9449"/>
                                        </p:tgtEl>
                                        <p:attrNameLst>
                                          <p:attrName>ppt_y</p:attrName>
                                        </p:attrNameLst>
                                      </p:cBhvr>
                                      <p:tavLst>
                                        <p:tav tm="0">
                                          <p:val>
                                            <p:strVal val="ppt_y"/>
                                          </p:val>
                                        </p:tav>
                                        <p:tav tm="100000">
                                          <p:val>
                                            <p:strVal val="ppt_y"/>
                                          </p:val>
                                        </p:tav>
                                      </p:tavLst>
                                    </p:anim>
                                    <p:animEffect transition="out" filter="fade">
                                      <p:cBhvr>
                                        <p:cTn id="748" dur="1000"/>
                                        <p:tgtEl>
                                          <p:spTgt spid="9449"/>
                                        </p:tgtEl>
                                      </p:cBhvr>
                                    </p:animEffect>
                                    <p:set>
                                      <p:cBhvr>
                                        <p:cTn id="749" dur="1" fill="hold">
                                          <p:stCondLst>
                                            <p:cond delay="999"/>
                                          </p:stCondLst>
                                        </p:cTn>
                                        <p:tgtEl>
                                          <p:spTgt spid="9449"/>
                                        </p:tgtEl>
                                        <p:attrNameLst>
                                          <p:attrName>style.visibility</p:attrName>
                                        </p:attrNameLst>
                                      </p:cBhvr>
                                      <p:to>
                                        <p:strVal val="hidden"/>
                                      </p:to>
                                    </p:set>
                                  </p:childTnLst>
                                </p:cTn>
                              </p:par>
                              <p:par>
                                <p:cTn id="750" presetID="54" presetClass="exit" presetSubtype="0" decel="100000" fill="hold" grpId="1" nodeType="withEffect">
                                  <p:stCondLst>
                                    <p:cond delay="7000"/>
                                  </p:stCondLst>
                                  <p:childTnLst>
                                    <p:anim calcmode="lin" valueType="num">
                                      <p:cBhvr>
                                        <p:cTn id="751" dur="1000"/>
                                        <p:tgtEl>
                                          <p:spTgt spid="9450"/>
                                        </p:tgtEl>
                                        <p:attrNameLst>
                                          <p:attrName>ppt_w</p:attrName>
                                        </p:attrNameLst>
                                      </p:cBhvr>
                                      <p:tavLst>
                                        <p:tav tm="0">
                                          <p:val>
                                            <p:strVal val="ppt_w"/>
                                          </p:val>
                                        </p:tav>
                                        <p:tav tm="100000">
                                          <p:val>
                                            <p:strVal val="ppt_w*0.05"/>
                                          </p:val>
                                        </p:tav>
                                      </p:tavLst>
                                    </p:anim>
                                    <p:anim calcmode="lin" valueType="num">
                                      <p:cBhvr>
                                        <p:cTn id="752" dur="1000"/>
                                        <p:tgtEl>
                                          <p:spTgt spid="9450"/>
                                        </p:tgtEl>
                                        <p:attrNameLst>
                                          <p:attrName>ppt_h</p:attrName>
                                        </p:attrNameLst>
                                      </p:cBhvr>
                                      <p:tavLst>
                                        <p:tav tm="0">
                                          <p:val>
                                            <p:strVal val="ppt_h"/>
                                          </p:val>
                                        </p:tav>
                                        <p:tav tm="100000">
                                          <p:val>
                                            <p:strVal val="ppt_h"/>
                                          </p:val>
                                        </p:tav>
                                      </p:tavLst>
                                    </p:anim>
                                    <p:anim calcmode="lin" valueType="num">
                                      <p:cBhvr>
                                        <p:cTn id="753" dur="1000"/>
                                        <p:tgtEl>
                                          <p:spTgt spid="9450"/>
                                        </p:tgtEl>
                                        <p:attrNameLst>
                                          <p:attrName>ppt_x</p:attrName>
                                        </p:attrNameLst>
                                      </p:cBhvr>
                                      <p:tavLst>
                                        <p:tav tm="0">
                                          <p:val>
                                            <p:strVal val="ppt_x"/>
                                          </p:val>
                                        </p:tav>
                                        <p:tav tm="100000">
                                          <p:val>
                                            <p:strVal val="ppt_x-.2"/>
                                          </p:val>
                                        </p:tav>
                                      </p:tavLst>
                                    </p:anim>
                                    <p:anim calcmode="lin" valueType="num">
                                      <p:cBhvr>
                                        <p:cTn id="754" dur="1000"/>
                                        <p:tgtEl>
                                          <p:spTgt spid="9450"/>
                                        </p:tgtEl>
                                        <p:attrNameLst>
                                          <p:attrName>ppt_y</p:attrName>
                                        </p:attrNameLst>
                                      </p:cBhvr>
                                      <p:tavLst>
                                        <p:tav tm="0">
                                          <p:val>
                                            <p:strVal val="ppt_y"/>
                                          </p:val>
                                        </p:tav>
                                        <p:tav tm="100000">
                                          <p:val>
                                            <p:strVal val="ppt_y"/>
                                          </p:val>
                                        </p:tav>
                                      </p:tavLst>
                                    </p:anim>
                                    <p:animEffect transition="out" filter="fade">
                                      <p:cBhvr>
                                        <p:cTn id="755" dur="1000"/>
                                        <p:tgtEl>
                                          <p:spTgt spid="9450"/>
                                        </p:tgtEl>
                                      </p:cBhvr>
                                    </p:animEffect>
                                    <p:set>
                                      <p:cBhvr>
                                        <p:cTn id="756" dur="1" fill="hold">
                                          <p:stCondLst>
                                            <p:cond delay="999"/>
                                          </p:stCondLst>
                                        </p:cTn>
                                        <p:tgtEl>
                                          <p:spTgt spid="9450"/>
                                        </p:tgtEl>
                                        <p:attrNameLst>
                                          <p:attrName>style.visibility</p:attrName>
                                        </p:attrNameLst>
                                      </p:cBhvr>
                                      <p:to>
                                        <p:strVal val="hidden"/>
                                      </p:to>
                                    </p:set>
                                  </p:childTnLst>
                                </p:cTn>
                              </p:par>
                              <p:par>
                                <p:cTn id="757" presetID="54" presetClass="exit" presetSubtype="0" decel="100000" fill="hold" grpId="1" nodeType="withEffect">
                                  <p:stCondLst>
                                    <p:cond delay="7000"/>
                                  </p:stCondLst>
                                  <p:childTnLst>
                                    <p:anim calcmode="lin" valueType="num">
                                      <p:cBhvr>
                                        <p:cTn id="758" dur="1000"/>
                                        <p:tgtEl>
                                          <p:spTgt spid="9451"/>
                                        </p:tgtEl>
                                        <p:attrNameLst>
                                          <p:attrName>ppt_w</p:attrName>
                                        </p:attrNameLst>
                                      </p:cBhvr>
                                      <p:tavLst>
                                        <p:tav tm="0">
                                          <p:val>
                                            <p:strVal val="ppt_w"/>
                                          </p:val>
                                        </p:tav>
                                        <p:tav tm="100000">
                                          <p:val>
                                            <p:strVal val="ppt_w*0.05"/>
                                          </p:val>
                                        </p:tav>
                                      </p:tavLst>
                                    </p:anim>
                                    <p:anim calcmode="lin" valueType="num">
                                      <p:cBhvr>
                                        <p:cTn id="759" dur="1000"/>
                                        <p:tgtEl>
                                          <p:spTgt spid="9451"/>
                                        </p:tgtEl>
                                        <p:attrNameLst>
                                          <p:attrName>ppt_h</p:attrName>
                                        </p:attrNameLst>
                                      </p:cBhvr>
                                      <p:tavLst>
                                        <p:tav tm="0">
                                          <p:val>
                                            <p:strVal val="ppt_h"/>
                                          </p:val>
                                        </p:tav>
                                        <p:tav tm="100000">
                                          <p:val>
                                            <p:strVal val="ppt_h"/>
                                          </p:val>
                                        </p:tav>
                                      </p:tavLst>
                                    </p:anim>
                                    <p:anim calcmode="lin" valueType="num">
                                      <p:cBhvr>
                                        <p:cTn id="760" dur="1000"/>
                                        <p:tgtEl>
                                          <p:spTgt spid="9451"/>
                                        </p:tgtEl>
                                        <p:attrNameLst>
                                          <p:attrName>ppt_x</p:attrName>
                                        </p:attrNameLst>
                                      </p:cBhvr>
                                      <p:tavLst>
                                        <p:tav tm="0">
                                          <p:val>
                                            <p:strVal val="ppt_x"/>
                                          </p:val>
                                        </p:tav>
                                        <p:tav tm="100000">
                                          <p:val>
                                            <p:strVal val="ppt_x-.2"/>
                                          </p:val>
                                        </p:tav>
                                      </p:tavLst>
                                    </p:anim>
                                    <p:anim calcmode="lin" valueType="num">
                                      <p:cBhvr>
                                        <p:cTn id="761" dur="1000"/>
                                        <p:tgtEl>
                                          <p:spTgt spid="9451"/>
                                        </p:tgtEl>
                                        <p:attrNameLst>
                                          <p:attrName>ppt_y</p:attrName>
                                        </p:attrNameLst>
                                      </p:cBhvr>
                                      <p:tavLst>
                                        <p:tav tm="0">
                                          <p:val>
                                            <p:strVal val="ppt_y"/>
                                          </p:val>
                                        </p:tav>
                                        <p:tav tm="100000">
                                          <p:val>
                                            <p:strVal val="ppt_y"/>
                                          </p:val>
                                        </p:tav>
                                      </p:tavLst>
                                    </p:anim>
                                    <p:animEffect transition="out" filter="fade">
                                      <p:cBhvr>
                                        <p:cTn id="762" dur="1000"/>
                                        <p:tgtEl>
                                          <p:spTgt spid="9451"/>
                                        </p:tgtEl>
                                      </p:cBhvr>
                                    </p:animEffect>
                                    <p:set>
                                      <p:cBhvr>
                                        <p:cTn id="763" dur="1" fill="hold">
                                          <p:stCondLst>
                                            <p:cond delay="999"/>
                                          </p:stCondLst>
                                        </p:cTn>
                                        <p:tgtEl>
                                          <p:spTgt spid="9451"/>
                                        </p:tgtEl>
                                        <p:attrNameLst>
                                          <p:attrName>style.visibility</p:attrName>
                                        </p:attrNameLst>
                                      </p:cBhvr>
                                      <p:to>
                                        <p:strVal val="hidden"/>
                                      </p:to>
                                    </p:set>
                                  </p:childTnLst>
                                </p:cTn>
                              </p:par>
                            </p:childTnLst>
                          </p:cTn>
                        </p:par>
                      </p:childTnLst>
                    </p:cTn>
                  </p:par>
                </p:childTnLst>
              </p:cTn>
              <p:nextCondLst>
                <p:cond evt="onClick" delay="0">
                  <p:tgtEl>
                    <p:spTgt spid="9424"/>
                  </p:tgtEl>
                </p:cond>
              </p:nextCondLst>
            </p:seq>
          </p:childTnLst>
        </p:cTn>
      </p:par>
    </p:tnLst>
    <p:bldLst>
      <p:bldP spid="9350" grpId="0"/>
      <p:bldP spid="9350" grpId="1"/>
      <p:bldP spid="9353" grpId="0" animBg="1"/>
      <p:bldP spid="9354" grpId="0"/>
      <p:bldP spid="9354" grpId="1"/>
      <p:bldP spid="9356" grpId="0" animBg="1"/>
      <p:bldP spid="9356" grpId="1" animBg="1"/>
      <p:bldP spid="9358" grpId="0" animBg="1"/>
      <p:bldP spid="9358" grpId="1" animBg="1"/>
      <p:bldP spid="9359" grpId="0" animBg="1"/>
      <p:bldP spid="9359" grpId="1" animBg="1"/>
      <p:bldP spid="9361" grpId="0" animBg="1"/>
      <p:bldP spid="9361" grpId="1" animBg="1"/>
      <p:bldP spid="9362" grpId="0"/>
      <p:bldP spid="9362" grpId="1"/>
      <p:bldP spid="9363" grpId="0" animBg="1"/>
      <p:bldP spid="9363" grpId="1" animBg="1"/>
      <p:bldP spid="9364" grpId="0" animBg="1"/>
      <p:bldP spid="9364" grpId="1" animBg="1"/>
      <p:bldP spid="9365" grpId="0"/>
      <p:bldP spid="9367" grpId="0" animBg="1"/>
      <p:bldP spid="9374" grpId="0" animBg="1"/>
      <p:bldP spid="9374" grpId="1" animBg="1"/>
      <p:bldP spid="9375" grpId="0" animBg="1"/>
      <p:bldP spid="9376" grpId="0" animBg="1"/>
      <p:bldP spid="9378" grpId="0" animBg="1"/>
      <p:bldP spid="9380" grpId="0" animBg="1"/>
      <p:bldP spid="9382" grpId="0" animBg="1"/>
      <p:bldP spid="9383" grpId="2" animBg="1"/>
      <p:bldP spid="9384" grpId="0" animBg="1"/>
      <p:bldP spid="9385" grpId="0" animBg="1"/>
      <p:bldP spid="9386" grpId="0" animBg="1"/>
      <p:bldP spid="9386" grpId="1" animBg="1"/>
      <p:bldP spid="9387" grpId="0" animBg="1"/>
      <p:bldP spid="9387" grpId="1" animBg="1"/>
      <p:bldP spid="9387" grpId="2" animBg="1"/>
      <p:bldP spid="9388" grpId="0" animBg="1"/>
      <p:bldP spid="9389" grpId="0" animBg="1"/>
      <p:bldP spid="9390" grpId="0" animBg="1"/>
      <p:bldP spid="9435" grpId="0" animBg="1"/>
      <p:bldP spid="9435" grpId="1" animBg="1"/>
      <p:bldP spid="9436" grpId="0" animBg="1"/>
      <p:bldP spid="9436" grpId="1" animBg="1"/>
      <p:bldP spid="9437" grpId="0" animBg="1"/>
      <p:bldP spid="9437" grpId="1" animBg="1"/>
      <p:bldP spid="9438" grpId="0" animBg="1"/>
      <p:bldP spid="9438" grpId="1" animBg="1"/>
      <p:bldP spid="9439" grpId="0" animBg="1"/>
      <p:bldP spid="9439" grpId="1" animBg="1"/>
      <p:bldP spid="9440" grpId="0" animBg="1"/>
      <p:bldP spid="9440" grpId="1" animBg="1"/>
      <p:bldP spid="9441" grpId="0" animBg="1"/>
      <p:bldP spid="9441" grpId="1" animBg="1"/>
      <p:bldP spid="9442" grpId="0" animBg="1"/>
      <p:bldP spid="9442" grpId="1" animBg="1"/>
      <p:bldP spid="9443" grpId="0" animBg="1"/>
      <p:bldP spid="9443" grpId="1" animBg="1"/>
      <p:bldP spid="9444" grpId="0" animBg="1"/>
      <p:bldP spid="9444" grpId="1" animBg="1"/>
      <p:bldP spid="9445" grpId="0" animBg="1"/>
      <p:bldP spid="9445" grpId="1" animBg="1"/>
      <p:bldP spid="9446" grpId="0" animBg="1"/>
      <p:bldP spid="9446" grpId="1" animBg="1"/>
      <p:bldP spid="9447" grpId="0" animBg="1"/>
      <p:bldP spid="9447" grpId="1" animBg="1"/>
      <p:bldP spid="9448" grpId="0" animBg="1"/>
      <p:bldP spid="9448" grpId="1" animBg="1"/>
      <p:bldP spid="9449" grpId="0" animBg="1"/>
      <p:bldP spid="9449" grpId="1" animBg="1"/>
      <p:bldP spid="9450" grpId="0" animBg="1"/>
      <p:bldP spid="9450" grpId="1" animBg="1"/>
      <p:bldP spid="9451" grpId="0" animBg="1"/>
      <p:bldP spid="9451" grpId="1" animBg="1"/>
      <p:bldP spid="9373" grpId="0" animBg="1"/>
      <p:bldP spid="9373" grpId="1" animBg="1"/>
      <p:bldP spid="9453" grpId="0" animBg="1"/>
      <p:bldP spid="9453" grpId="1" animBg="1"/>
      <p:bldP spid="9355" grpId="0" animBg="1"/>
      <p:bldP spid="9366" grpId="0" animBg="1"/>
      <p:bldP spid="9366"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rgbClr val="CC0000"/>
            </a:gs>
          </a:gsLst>
          <a:lin ang="0" scaled="1"/>
        </a:gradFill>
        <a:effectLst/>
      </p:bgPr>
    </p:bg>
    <p:spTree>
      <p:nvGrpSpPr>
        <p:cNvPr id="1" name=""/>
        <p:cNvGrpSpPr/>
        <p:nvPr/>
      </p:nvGrpSpPr>
      <p:grpSpPr>
        <a:xfrm>
          <a:off x="0" y="0"/>
          <a:ext cx="0" cy="0"/>
          <a:chOff x="0" y="0"/>
          <a:chExt cx="0" cy="0"/>
        </a:xfrm>
      </p:grpSpPr>
      <p:sp>
        <p:nvSpPr>
          <p:cNvPr id="6146" name="Rectangle 2"/>
          <p:cNvSpPr>
            <a:spLocks noChangeArrowheads="1"/>
          </p:cNvSpPr>
          <p:nvPr/>
        </p:nvSpPr>
        <p:spPr bwMode="auto">
          <a:xfrm>
            <a:off x="457200" y="274638"/>
            <a:ext cx="8229600" cy="1143000"/>
          </a:xfrm>
          <a:prstGeom prst="rect">
            <a:avLst/>
          </a:prstGeom>
          <a:noFill/>
          <a:ln w="9525">
            <a:noFill/>
            <a:miter lim="800000"/>
            <a:headEnd/>
            <a:tailEnd/>
          </a:ln>
          <a:effectLst/>
        </p:spPr>
        <p:txBody>
          <a:bodyPr anchor="ctr"/>
          <a:lstStyle/>
          <a:p>
            <a:pPr algn="ctr"/>
            <a:r>
              <a:rPr lang="en-US" altLang="ja-JP" sz="3600" b="1">
                <a:solidFill>
                  <a:schemeClr val="bg1"/>
                </a:solidFill>
                <a:ea typeface="ＭＳ Ｐゴシック" charset="-128"/>
              </a:rPr>
              <a:t>Dresden, 1813</a:t>
            </a:r>
            <a:br>
              <a:rPr lang="en-US" altLang="ja-JP" sz="3600" b="1">
                <a:solidFill>
                  <a:schemeClr val="bg1"/>
                </a:solidFill>
                <a:ea typeface="ＭＳ Ｐゴシック" charset="-128"/>
              </a:rPr>
            </a:br>
            <a:r>
              <a:rPr lang="en-US" altLang="ja-JP" sz="3200" b="1">
                <a:solidFill>
                  <a:schemeClr val="bg1"/>
                </a:solidFill>
                <a:ea typeface="ＭＳ Ｐゴシック" charset="-128"/>
              </a:rPr>
              <a:t>Casualties &amp; Aftermath</a:t>
            </a:r>
            <a:endParaRPr lang="en-US" altLang="ja-JP" sz="3600" b="1">
              <a:solidFill>
                <a:schemeClr val="bg1"/>
              </a:solidFill>
              <a:ea typeface="ＭＳ Ｐゴシック" charset="-128"/>
            </a:endParaRPr>
          </a:p>
        </p:txBody>
      </p:sp>
      <p:sp>
        <p:nvSpPr>
          <p:cNvPr id="6147" name="Text Box 3"/>
          <p:cNvSpPr txBox="1">
            <a:spLocks noChangeArrowheads="1"/>
          </p:cNvSpPr>
          <p:nvPr/>
        </p:nvSpPr>
        <p:spPr bwMode="auto">
          <a:xfrm>
            <a:off x="457200" y="1600200"/>
            <a:ext cx="2438400" cy="396875"/>
          </a:xfrm>
          <a:prstGeom prst="rect">
            <a:avLst/>
          </a:prstGeom>
          <a:noFill/>
          <a:ln w="9525">
            <a:noFill/>
            <a:miter lim="800000"/>
            <a:headEnd/>
            <a:tailEnd/>
          </a:ln>
          <a:effectLst/>
        </p:spPr>
        <p:txBody>
          <a:bodyPr>
            <a:spAutoFit/>
          </a:bodyPr>
          <a:lstStyle/>
          <a:p>
            <a:pPr algn="ctr">
              <a:spcBef>
                <a:spcPct val="50000"/>
              </a:spcBef>
            </a:pPr>
            <a:r>
              <a:rPr lang="en-US" altLang="ja-JP" sz="2000">
                <a:solidFill>
                  <a:schemeClr val="bg1"/>
                </a:solidFill>
                <a:ea typeface="ＭＳ Ｐゴシック" charset="-128"/>
              </a:rPr>
              <a:t>Grande Armée:</a:t>
            </a:r>
          </a:p>
        </p:txBody>
      </p:sp>
      <p:sp>
        <p:nvSpPr>
          <p:cNvPr id="6148" name="Text Box 4"/>
          <p:cNvSpPr txBox="1">
            <a:spLocks noChangeArrowheads="1"/>
          </p:cNvSpPr>
          <p:nvPr/>
        </p:nvSpPr>
        <p:spPr bwMode="auto">
          <a:xfrm>
            <a:off x="5486400" y="1600200"/>
            <a:ext cx="3505200" cy="396875"/>
          </a:xfrm>
          <a:prstGeom prst="rect">
            <a:avLst/>
          </a:prstGeom>
          <a:noFill/>
          <a:ln w="9525">
            <a:noFill/>
            <a:miter lim="800000"/>
            <a:headEnd/>
            <a:tailEnd/>
          </a:ln>
          <a:effectLst/>
        </p:spPr>
        <p:txBody>
          <a:bodyPr>
            <a:spAutoFit/>
          </a:bodyPr>
          <a:lstStyle/>
          <a:p>
            <a:pPr algn="ctr">
              <a:spcBef>
                <a:spcPct val="50000"/>
              </a:spcBef>
            </a:pPr>
            <a:r>
              <a:rPr lang="en-US" altLang="ja-JP" sz="2000">
                <a:solidFill>
                  <a:schemeClr val="bg1"/>
                </a:solidFill>
                <a:ea typeface="ＭＳ Ｐゴシック" charset="-128"/>
              </a:rPr>
              <a:t>Allied Army of Bohemia:</a:t>
            </a:r>
          </a:p>
        </p:txBody>
      </p:sp>
      <p:sp>
        <p:nvSpPr>
          <p:cNvPr id="6149" name="Text Box 5"/>
          <p:cNvSpPr txBox="1">
            <a:spLocks noChangeArrowheads="1"/>
          </p:cNvSpPr>
          <p:nvPr/>
        </p:nvSpPr>
        <p:spPr bwMode="auto">
          <a:xfrm>
            <a:off x="609600" y="2895600"/>
            <a:ext cx="2057400" cy="1552575"/>
          </a:xfrm>
          <a:prstGeom prst="rect">
            <a:avLst/>
          </a:prstGeom>
          <a:noFill/>
          <a:ln w="38100" algn="ctr">
            <a:noFill/>
            <a:miter lim="800000"/>
            <a:headEnd/>
            <a:tailEnd/>
          </a:ln>
          <a:effectLst/>
        </p:spPr>
        <p:txBody>
          <a:bodyPr>
            <a:spAutoFit/>
          </a:bodyPr>
          <a:lstStyle/>
          <a:p>
            <a:pPr algn="ctr">
              <a:spcBef>
                <a:spcPct val="50000"/>
              </a:spcBef>
            </a:pPr>
            <a:r>
              <a:rPr lang="en-US" altLang="ja-JP" sz="2400">
                <a:solidFill>
                  <a:schemeClr val="bg1"/>
                </a:solidFill>
                <a:ea typeface="ＭＳ Ｐゴシック" charset="-128"/>
              </a:rPr>
              <a:t>10,000</a:t>
            </a:r>
          </a:p>
          <a:p>
            <a:pPr algn="ctr">
              <a:spcBef>
                <a:spcPct val="50000"/>
              </a:spcBef>
            </a:pPr>
            <a:r>
              <a:rPr lang="en-US" altLang="ja-JP" sz="2400">
                <a:solidFill>
                  <a:schemeClr val="bg1"/>
                </a:solidFill>
                <a:ea typeface="ＭＳ Ｐゴシック" charset="-128"/>
              </a:rPr>
              <a:t>or</a:t>
            </a:r>
          </a:p>
          <a:p>
            <a:pPr algn="ctr">
              <a:spcBef>
                <a:spcPct val="50000"/>
              </a:spcBef>
            </a:pPr>
            <a:r>
              <a:rPr lang="en-US" altLang="ja-JP" sz="2400">
                <a:solidFill>
                  <a:schemeClr val="bg1"/>
                </a:solidFill>
                <a:ea typeface="ＭＳ Ｐゴシック" charset="-128"/>
              </a:rPr>
              <a:t>8%</a:t>
            </a:r>
          </a:p>
        </p:txBody>
      </p:sp>
      <p:sp>
        <p:nvSpPr>
          <p:cNvPr id="6150" name="Text Box 6"/>
          <p:cNvSpPr txBox="1">
            <a:spLocks noChangeArrowheads="1"/>
          </p:cNvSpPr>
          <p:nvPr/>
        </p:nvSpPr>
        <p:spPr bwMode="auto">
          <a:xfrm>
            <a:off x="6248400" y="2895600"/>
            <a:ext cx="2057400" cy="1552575"/>
          </a:xfrm>
          <a:prstGeom prst="rect">
            <a:avLst/>
          </a:prstGeom>
          <a:noFill/>
          <a:ln w="38100" algn="ctr">
            <a:noFill/>
            <a:miter lim="800000"/>
            <a:headEnd/>
            <a:tailEnd/>
          </a:ln>
          <a:effectLst/>
        </p:spPr>
        <p:txBody>
          <a:bodyPr>
            <a:spAutoFit/>
          </a:bodyPr>
          <a:lstStyle/>
          <a:p>
            <a:pPr algn="ctr">
              <a:spcBef>
                <a:spcPct val="50000"/>
              </a:spcBef>
            </a:pPr>
            <a:r>
              <a:rPr lang="en-US" altLang="ja-JP" sz="2400">
                <a:solidFill>
                  <a:schemeClr val="bg1"/>
                </a:solidFill>
                <a:ea typeface="ＭＳ Ｐゴシック" charset="-128"/>
              </a:rPr>
              <a:t>38,000</a:t>
            </a:r>
          </a:p>
          <a:p>
            <a:pPr algn="ctr">
              <a:spcBef>
                <a:spcPct val="50000"/>
              </a:spcBef>
            </a:pPr>
            <a:r>
              <a:rPr lang="en-US" altLang="ja-JP" sz="2400">
                <a:solidFill>
                  <a:schemeClr val="bg1"/>
                </a:solidFill>
                <a:ea typeface="ＭＳ Ｐゴシック" charset="-128"/>
              </a:rPr>
              <a:t>or</a:t>
            </a:r>
          </a:p>
          <a:p>
            <a:pPr algn="ctr">
              <a:spcBef>
                <a:spcPct val="50000"/>
              </a:spcBef>
            </a:pPr>
            <a:r>
              <a:rPr lang="en-US" altLang="ja-JP" sz="2400">
                <a:solidFill>
                  <a:schemeClr val="bg1"/>
                </a:solidFill>
                <a:ea typeface="ＭＳ Ｐゴシック" charset="-128"/>
              </a:rPr>
              <a:t>22%</a:t>
            </a:r>
          </a:p>
        </p:txBody>
      </p:sp>
      <p:sp>
        <p:nvSpPr>
          <p:cNvPr id="6151" name="Text Box 7"/>
          <p:cNvSpPr txBox="1">
            <a:spLocks noChangeArrowheads="1"/>
          </p:cNvSpPr>
          <p:nvPr/>
        </p:nvSpPr>
        <p:spPr bwMode="auto">
          <a:xfrm>
            <a:off x="7145338" y="6583363"/>
            <a:ext cx="1998662" cy="274637"/>
          </a:xfrm>
          <a:prstGeom prst="rect">
            <a:avLst/>
          </a:prstGeom>
          <a:noFill/>
          <a:ln w="9525">
            <a:noFill/>
            <a:miter lim="800000"/>
            <a:headEnd/>
            <a:tailEnd/>
          </a:ln>
          <a:effectLst/>
        </p:spPr>
        <p:txBody>
          <a:bodyPr>
            <a:spAutoFit/>
          </a:bodyPr>
          <a:lstStyle/>
          <a:p>
            <a:pPr algn="ctr"/>
            <a:r>
              <a:rPr lang="en-US" altLang="ja-JP" sz="1200">
                <a:solidFill>
                  <a:schemeClr val="bg1"/>
                </a:solidFill>
                <a:latin typeface="Calisto MT" pitchFamily="18" charset="0"/>
                <a:ea typeface="ＭＳ Ｐゴシック" charset="-128"/>
              </a:rPr>
              <a:t>By Jonathan Webb, 2009</a:t>
            </a:r>
            <a:endParaRPr lang="en-US" altLang="ja-JP">
              <a:ea typeface="ＭＳ Ｐゴシック" charset="-128"/>
            </a:endParaRPr>
          </a:p>
        </p:txBody>
      </p:sp>
      <p:pic>
        <p:nvPicPr>
          <p:cNvPr id="6152" name="Picture 8" descr="logo smaller"/>
          <p:cNvPicPr>
            <a:picLocks noChangeAspect="1" noChangeArrowheads="1"/>
          </p:cNvPicPr>
          <p:nvPr/>
        </p:nvPicPr>
        <p:blipFill>
          <a:blip r:embed="rId2"/>
          <a:srcRect/>
          <a:stretch>
            <a:fillRect/>
          </a:stretch>
        </p:blipFill>
        <p:spPr bwMode="auto">
          <a:xfrm>
            <a:off x="885825" y="395288"/>
            <a:ext cx="1001713" cy="1001712"/>
          </a:xfrm>
          <a:prstGeom prst="rect">
            <a:avLst/>
          </a:prstGeom>
          <a:noFill/>
        </p:spPr>
      </p:pic>
      <p:pic>
        <p:nvPicPr>
          <p:cNvPr id="6153" name="Picture 9" descr="logo smaller"/>
          <p:cNvPicPr>
            <a:picLocks noChangeAspect="1" noChangeArrowheads="1"/>
          </p:cNvPicPr>
          <p:nvPr/>
        </p:nvPicPr>
        <p:blipFill>
          <a:blip r:embed="rId2"/>
          <a:srcRect/>
          <a:stretch>
            <a:fillRect/>
          </a:stretch>
        </p:blipFill>
        <p:spPr bwMode="auto">
          <a:xfrm>
            <a:off x="7221538" y="395288"/>
            <a:ext cx="1001712" cy="1001712"/>
          </a:xfrm>
          <a:prstGeom prst="rect">
            <a:avLst/>
          </a:prstGeom>
          <a:noFill/>
        </p:spPr>
      </p:pic>
      <p:sp>
        <p:nvSpPr>
          <p:cNvPr id="6154" name="Text Box 10"/>
          <p:cNvSpPr txBox="1">
            <a:spLocks noChangeArrowheads="1"/>
          </p:cNvSpPr>
          <p:nvPr/>
        </p:nvSpPr>
        <p:spPr bwMode="auto">
          <a:xfrm>
            <a:off x="457200" y="4648200"/>
            <a:ext cx="8242300" cy="2047875"/>
          </a:xfrm>
          <a:prstGeom prst="rect">
            <a:avLst/>
          </a:prstGeom>
          <a:noFill/>
          <a:ln w="9525">
            <a:noFill/>
            <a:miter lim="800000"/>
            <a:headEnd/>
            <a:tailEnd/>
          </a:ln>
          <a:effectLst/>
        </p:spPr>
        <p:txBody>
          <a:bodyPr>
            <a:spAutoFit/>
          </a:bodyPr>
          <a:lstStyle/>
          <a:p>
            <a:pPr algn="just">
              <a:spcBef>
                <a:spcPct val="50000"/>
              </a:spcBef>
            </a:pPr>
            <a:r>
              <a:rPr lang="en-US" altLang="ja-JP" sz="1600">
                <a:solidFill>
                  <a:schemeClr val="bg1"/>
                </a:solidFill>
                <a:ea typeface="ＭＳ Ｐゴシック" charset="-128"/>
              </a:rPr>
              <a:t>The French victory was wasted by the careless pursuit of the Allies by Marshal Vanadamme and his 32,000 men, which had been pushing west to hit the Allied Army of Bohemia’s right flank throughout the battle. Vandamme pursued the Allied army when it retreat but was defeated at the Battle of Kulm August 29-30;, Vandamme and much of his force surrendered to 54,000 Allied soldiers. The French soldiers lost in this unnecessary disaster were sorely missed at the decisive Battle of Leipzig in October of the same year. Bonaparte lost this battle against overwhelming numbers and abdicated following the Allied invasion of France in 1814.</a:t>
            </a:r>
          </a:p>
        </p:txBody>
      </p:sp>
      <p:pic>
        <p:nvPicPr>
          <p:cNvPr id="6155" name="Picture 11" descr="victory"/>
          <p:cNvPicPr>
            <a:picLocks noChangeAspect="1" noChangeArrowheads="1"/>
          </p:cNvPicPr>
          <p:nvPr/>
        </p:nvPicPr>
        <p:blipFill>
          <a:blip r:embed="rId3"/>
          <a:srcRect/>
          <a:stretch>
            <a:fillRect/>
          </a:stretch>
        </p:blipFill>
        <p:spPr bwMode="auto">
          <a:xfrm>
            <a:off x="1219200" y="1981200"/>
            <a:ext cx="914400" cy="914400"/>
          </a:xfrm>
          <a:prstGeom prst="rect">
            <a:avLst/>
          </a:prstGeom>
          <a:noFill/>
        </p:spPr>
      </p:pic>
      <p:pic>
        <p:nvPicPr>
          <p:cNvPr id="6156" name="Picture 12" descr="defeat"/>
          <p:cNvPicPr>
            <a:picLocks noChangeAspect="1" noChangeArrowheads="1"/>
          </p:cNvPicPr>
          <p:nvPr/>
        </p:nvPicPr>
        <p:blipFill>
          <a:blip r:embed="rId4"/>
          <a:srcRect/>
          <a:stretch>
            <a:fillRect/>
          </a:stretch>
        </p:blipFill>
        <p:spPr bwMode="auto">
          <a:xfrm>
            <a:off x="6781800" y="1981200"/>
            <a:ext cx="923925" cy="909638"/>
          </a:xfrm>
          <a:prstGeom prst="rect">
            <a:avLst/>
          </a:prstGeom>
          <a:noFill/>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afterEffect">
                                  <p:stCondLst>
                                    <p:cond delay="500"/>
                                  </p:stCondLst>
                                  <p:childTnLst>
                                    <p:set>
                                      <p:cBhvr>
                                        <p:cTn id="6" dur="1" fill="hold">
                                          <p:stCondLst>
                                            <p:cond delay="0"/>
                                          </p:stCondLst>
                                        </p:cTn>
                                        <p:tgtEl>
                                          <p:spTgt spid="6155"/>
                                        </p:tgtEl>
                                        <p:attrNameLst>
                                          <p:attrName>style.visibility</p:attrName>
                                        </p:attrNameLst>
                                      </p:cBhvr>
                                      <p:to>
                                        <p:strVal val="visible"/>
                                      </p:to>
                                    </p:set>
                                    <p:animEffect transition="in" filter="fade">
                                      <p:cBhvr>
                                        <p:cTn id="7" dur="770" decel="100000"/>
                                        <p:tgtEl>
                                          <p:spTgt spid="6155"/>
                                        </p:tgtEl>
                                      </p:cBhvr>
                                    </p:animEffect>
                                    <p:animScale>
                                      <p:cBhvr>
                                        <p:cTn id="8" dur="770" decel="100000"/>
                                        <p:tgtEl>
                                          <p:spTgt spid="6155"/>
                                        </p:tgtEl>
                                      </p:cBhvr>
                                      <p:from x="10000" y="10000"/>
                                      <p:to x="200000" y="450000"/>
                                    </p:animScale>
                                    <p:animScale>
                                      <p:cBhvr>
                                        <p:cTn id="9" dur="1230" accel="100000" fill="hold">
                                          <p:stCondLst>
                                            <p:cond delay="770"/>
                                          </p:stCondLst>
                                        </p:cTn>
                                        <p:tgtEl>
                                          <p:spTgt spid="6155"/>
                                        </p:tgtEl>
                                      </p:cBhvr>
                                      <p:from x="200000" y="450000"/>
                                      <p:to x="100000" y="100000"/>
                                    </p:animScale>
                                    <p:set>
                                      <p:cBhvr>
                                        <p:cTn id="10" dur="770" fill="hold"/>
                                        <p:tgtEl>
                                          <p:spTgt spid="6155"/>
                                        </p:tgtEl>
                                        <p:attrNameLst>
                                          <p:attrName>ppt_x</p:attrName>
                                        </p:attrNameLst>
                                      </p:cBhvr>
                                      <p:to>
                                        <p:strVal val="(0.5)"/>
                                      </p:to>
                                    </p:set>
                                    <p:anim from="(0.5)" to="(#ppt_x)" calcmode="lin" valueType="num">
                                      <p:cBhvr>
                                        <p:cTn id="11" dur="1230" accel="100000" fill="hold">
                                          <p:stCondLst>
                                            <p:cond delay="770"/>
                                          </p:stCondLst>
                                        </p:cTn>
                                        <p:tgtEl>
                                          <p:spTgt spid="6155"/>
                                        </p:tgtEl>
                                        <p:attrNameLst>
                                          <p:attrName>ppt_x</p:attrName>
                                        </p:attrNameLst>
                                      </p:cBhvr>
                                    </p:anim>
                                    <p:set>
                                      <p:cBhvr>
                                        <p:cTn id="12" dur="770" fill="hold"/>
                                        <p:tgtEl>
                                          <p:spTgt spid="6155"/>
                                        </p:tgtEl>
                                        <p:attrNameLst>
                                          <p:attrName>ppt_y</p:attrName>
                                        </p:attrNameLst>
                                      </p:cBhvr>
                                      <p:to>
                                        <p:strVal val="(#ppt_y+0.4)"/>
                                      </p:to>
                                    </p:set>
                                    <p:anim from="(#ppt_y+0.4)" to="(#ppt_y)" calcmode="lin" valueType="num">
                                      <p:cBhvr>
                                        <p:cTn id="13" dur="1230" accel="100000" fill="hold">
                                          <p:stCondLst>
                                            <p:cond delay="770"/>
                                          </p:stCondLst>
                                        </p:cTn>
                                        <p:tgtEl>
                                          <p:spTgt spid="6155"/>
                                        </p:tgtEl>
                                        <p:attrNameLst>
                                          <p:attrName>ppt_y</p:attrName>
                                        </p:attrNameLst>
                                      </p:cBhvr>
                                    </p:anim>
                                  </p:childTnLst>
                                </p:cTn>
                              </p:par>
                              <p:par>
                                <p:cTn id="14" presetID="51" presetClass="entr" presetSubtype="0" fill="hold" nodeType="withEffect">
                                  <p:stCondLst>
                                    <p:cond delay="500"/>
                                  </p:stCondLst>
                                  <p:childTnLst>
                                    <p:set>
                                      <p:cBhvr>
                                        <p:cTn id="15" dur="1" fill="hold">
                                          <p:stCondLst>
                                            <p:cond delay="0"/>
                                          </p:stCondLst>
                                        </p:cTn>
                                        <p:tgtEl>
                                          <p:spTgt spid="6156"/>
                                        </p:tgtEl>
                                        <p:attrNameLst>
                                          <p:attrName>style.visibility</p:attrName>
                                        </p:attrNameLst>
                                      </p:cBhvr>
                                      <p:to>
                                        <p:strVal val="visible"/>
                                      </p:to>
                                    </p:set>
                                    <p:animEffect transition="in" filter="fade">
                                      <p:cBhvr>
                                        <p:cTn id="16" dur="770" decel="100000"/>
                                        <p:tgtEl>
                                          <p:spTgt spid="6156"/>
                                        </p:tgtEl>
                                      </p:cBhvr>
                                    </p:animEffect>
                                    <p:animScale>
                                      <p:cBhvr>
                                        <p:cTn id="17" dur="770" decel="100000"/>
                                        <p:tgtEl>
                                          <p:spTgt spid="6156"/>
                                        </p:tgtEl>
                                      </p:cBhvr>
                                      <p:from x="10000" y="10000"/>
                                      <p:to x="200000" y="450000"/>
                                    </p:animScale>
                                    <p:animScale>
                                      <p:cBhvr>
                                        <p:cTn id="18" dur="1230" accel="100000" fill="hold">
                                          <p:stCondLst>
                                            <p:cond delay="770"/>
                                          </p:stCondLst>
                                        </p:cTn>
                                        <p:tgtEl>
                                          <p:spTgt spid="6156"/>
                                        </p:tgtEl>
                                      </p:cBhvr>
                                      <p:from x="200000" y="450000"/>
                                      <p:to x="100000" y="100000"/>
                                    </p:animScale>
                                    <p:set>
                                      <p:cBhvr>
                                        <p:cTn id="19" dur="770" fill="hold"/>
                                        <p:tgtEl>
                                          <p:spTgt spid="6156"/>
                                        </p:tgtEl>
                                        <p:attrNameLst>
                                          <p:attrName>ppt_x</p:attrName>
                                        </p:attrNameLst>
                                      </p:cBhvr>
                                      <p:to>
                                        <p:strVal val="(0.5)"/>
                                      </p:to>
                                    </p:set>
                                    <p:anim from="(0.5)" to="(#ppt_x)" calcmode="lin" valueType="num">
                                      <p:cBhvr>
                                        <p:cTn id="20" dur="1230" accel="100000" fill="hold">
                                          <p:stCondLst>
                                            <p:cond delay="770"/>
                                          </p:stCondLst>
                                        </p:cTn>
                                        <p:tgtEl>
                                          <p:spTgt spid="6156"/>
                                        </p:tgtEl>
                                        <p:attrNameLst>
                                          <p:attrName>ppt_x</p:attrName>
                                        </p:attrNameLst>
                                      </p:cBhvr>
                                    </p:anim>
                                    <p:set>
                                      <p:cBhvr>
                                        <p:cTn id="21" dur="770" fill="hold"/>
                                        <p:tgtEl>
                                          <p:spTgt spid="6156"/>
                                        </p:tgtEl>
                                        <p:attrNameLst>
                                          <p:attrName>ppt_y</p:attrName>
                                        </p:attrNameLst>
                                      </p:cBhvr>
                                      <p:to>
                                        <p:strVal val="(#ppt_y+0.4)"/>
                                      </p:to>
                                    </p:set>
                                    <p:anim from="(#ppt_y+0.4)" to="(#ppt_y)" calcmode="lin" valueType="num">
                                      <p:cBhvr>
                                        <p:cTn id="22" dur="1230" accel="100000" fill="hold">
                                          <p:stCondLst>
                                            <p:cond delay="770"/>
                                          </p:stCondLst>
                                        </p:cTn>
                                        <p:tgtEl>
                                          <p:spTgt spid="615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rgbClr val="CC0000"/>
            </a:gs>
          </a:gsLst>
          <a:lin ang="0" scaled="1"/>
        </a:gradFill>
        <a:effectLst/>
      </p:bgPr>
    </p:bg>
    <p:spTree>
      <p:nvGrpSpPr>
        <p:cNvPr id="1" name=""/>
        <p:cNvGrpSpPr/>
        <p:nvPr/>
      </p:nvGrpSpPr>
      <p:grpSpPr>
        <a:xfrm>
          <a:off x="0" y="0"/>
          <a:ext cx="0" cy="0"/>
          <a:chOff x="0" y="0"/>
          <a:chExt cx="0" cy="0"/>
        </a:xfrm>
      </p:grpSpPr>
      <p:pic>
        <p:nvPicPr>
          <p:cNvPr id="7170" name="Picture 2" descr="logo smaller"/>
          <p:cNvPicPr>
            <a:picLocks noChangeAspect="1" noChangeArrowheads="1"/>
          </p:cNvPicPr>
          <p:nvPr/>
        </p:nvPicPr>
        <p:blipFill>
          <a:blip r:embed="rId2"/>
          <a:srcRect/>
          <a:stretch>
            <a:fillRect/>
          </a:stretch>
        </p:blipFill>
        <p:spPr bwMode="auto">
          <a:xfrm>
            <a:off x="2728913" y="625475"/>
            <a:ext cx="3648075" cy="3648075"/>
          </a:xfrm>
          <a:prstGeom prst="rect">
            <a:avLst/>
          </a:prstGeom>
          <a:noFill/>
        </p:spPr>
      </p:pic>
      <p:sp>
        <p:nvSpPr>
          <p:cNvPr id="7171" name="Text Box 3"/>
          <p:cNvSpPr txBox="1">
            <a:spLocks noChangeArrowheads="1"/>
          </p:cNvSpPr>
          <p:nvPr/>
        </p:nvSpPr>
        <p:spPr bwMode="auto">
          <a:xfrm>
            <a:off x="1192213" y="4773613"/>
            <a:ext cx="7527925" cy="366712"/>
          </a:xfrm>
          <a:prstGeom prst="rect">
            <a:avLst/>
          </a:prstGeom>
          <a:noFill/>
          <a:ln w="9525">
            <a:noFill/>
            <a:miter lim="800000"/>
            <a:headEnd/>
            <a:tailEnd/>
          </a:ln>
          <a:effectLst/>
        </p:spPr>
        <p:txBody>
          <a:bodyPr>
            <a:spAutoFit/>
          </a:bodyPr>
          <a:lstStyle/>
          <a:p>
            <a:pPr>
              <a:spcBef>
                <a:spcPct val="50000"/>
              </a:spcBef>
            </a:pPr>
            <a:endParaRPr lang="en-CA"/>
          </a:p>
        </p:txBody>
      </p:sp>
      <p:sp>
        <p:nvSpPr>
          <p:cNvPr id="7172" name="Text Box 4"/>
          <p:cNvSpPr txBox="1">
            <a:spLocks noChangeArrowheads="1"/>
          </p:cNvSpPr>
          <p:nvPr/>
        </p:nvSpPr>
        <p:spPr bwMode="auto">
          <a:xfrm>
            <a:off x="0" y="4657725"/>
            <a:ext cx="9144000" cy="1773238"/>
          </a:xfrm>
          <a:prstGeom prst="rect">
            <a:avLst/>
          </a:prstGeom>
          <a:noFill/>
          <a:ln w="9525">
            <a:noFill/>
            <a:miter lim="800000"/>
            <a:headEnd/>
            <a:tailEnd/>
          </a:ln>
          <a:effectLst/>
        </p:spPr>
        <p:txBody>
          <a:bodyPr>
            <a:spAutoFit/>
          </a:bodyPr>
          <a:lstStyle/>
          <a:p>
            <a:pPr algn="ctr">
              <a:lnSpc>
                <a:spcPct val="50000"/>
              </a:lnSpc>
              <a:spcBef>
                <a:spcPct val="50000"/>
              </a:spcBef>
            </a:pPr>
            <a:r>
              <a:rPr lang="en-US" altLang="ja-JP" sz="4800" b="1">
                <a:solidFill>
                  <a:schemeClr val="bg1"/>
                </a:solidFill>
                <a:ea typeface="ＭＳ Ｐゴシック" charset="-128"/>
              </a:rPr>
              <a:t>The Art of Battle: </a:t>
            </a:r>
          </a:p>
          <a:p>
            <a:pPr algn="ctr">
              <a:lnSpc>
                <a:spcPct val="50000"/>
              </a:lnSpc>
              <a:spcBef>
                <a:spcPct val="50000"/>
              </a:spcBef>
            </a:pPr>
            <a:r>
              <a:rPr lang="en-US" altLang="ja-JP" sz="4800" b="1">
                <a:solidFill>
                  <a:schemeClr val="bg1"/>
                </a:solidFill>
                <a:ea typeface="ＭＳ Ｐゴシック" charset="-128"/>
              </a:rPr>
              <a:t>Animated Battle Maps</a:t>
            </a:r>
          </a:p>
          <a:p>
            <a:pPr algn="ctr">
              <a:lnSpc>
                <a:spcPct val="50000"/>
              </a:lnSpc>
              <a:spcBef>
                <a:spcPct val="50000"/>
              </a:spcBef>
            </a:pPr>
            <a:endParaRPr lang="en-US" altLang="ja-JP" sz="2000">
              <a:solidFill>
                <a:schemeClr val="bg1"/>
              </a:solidFill>
              <a:ea typeface="ＭＳ Ｐゴシック" charset="-128"/>
            </a:endParaRPr>
          </a:p>
          <a:p>
            <a:pPr algn="ctr">
              <a:lnSpc>
                <a:spcPct val="50000"/>
              </a:lnSpc>
              <a:spcBef>
                <a:spcPct val="50000"/>
              </a:spcBef>
            </a:pPr>
            <a:r>
              <a:rPr lang="en-US" altLang="ja-JP" u="sng">
                <a:solidFill>
                  <a:schemeClr val="bg1"/>
                </a:solidFill>
                <a:ea typeface="ＭＳ Ｐゴシック" charset="-128"/>
              </a:rPr>
              <a:t>http://www.theartofbattle.com</a:t>
            </a:r>
          </a:p>
        </p:txBody>
      </p:sp>
      <p:sp>
        <p:nvSpPr>
          <p:cNvPr id="7173" name="Text Box 5"/>
          <p:cNvSpPr txBox="1">
            <a:spLocks noChangeArrowheads="1"/>
          </p:cNvSpPr>
          <p:nvPr/>
        </p:nvSpPr>
        <p:spPr bwMode="auto">
          <a:xfrm>
            <a:off x="7145338" y="6583363"/>
            <a:ext cx="1998662" cy="274637"/>
          </a:xfrm>
          <a:prstGeom prst="rect">
            <a:avLst/>
          </a:prstGeom>
          <a:noFill/>
          <a:ln w="9525">
            <a:noFill/>
            <a:miter lim="800000"/>
            <a:headEnd/>
            <a:tailEnd/>
          </a:ln>
          <a:effectLst/>
        </p:spPr>
        <p:txBody>
          <a:bodyPr>
            <a:spAutoFit/>
          </a:bodyPr>
          <a:lstStyle/>
          <a:p>
            <a:pPr algn="ctr"/>
            <a:r>
              <a:rPr lang="en-US" altLang="ja-JP" sz="1200">
                <a:solidFill>
                  <a:schemeClr val="bg1"/>
                </a:solidFill>
                <a:latin typeface="Calisto MT" pitchFamily="18" charset="0"/>
                <a:ea typeface="ＭＳ Ｐゴシック" charset="-128"/>
              </a:rPr>
              <a:t>By Jonathan Webb, 2009</a:t>
            </a:r>
            <a:endParaRPr lang="en-US" altLang="ja-JP">
              <a:ea typeface="ＭＳ Ｐゴシック" charset="-128"/>
            </a:endParaRPr>
          </a:p>
        </p:txBody>
      </p:sp>
    </p:spTree>
  </p:cSld>
  <p:clrMapOvr>
    <a:masterClrMapping/>
  </p:clrMapOvr>
  <p:transition spd="slow">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4.2|3.8|1.2"/>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2082</TotalTime>
  <Words>1524</Words>
  <Application>Microsoft Office PowerPoint</Application>
  <PresentationFormat>On-screen Show (4:3)</PresentationFormat>
  <Paragraphs>187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Calisto MT</vt:lpstr>
      <vt:lpstr>Wingdings</vt:lpstr>
      <vt:lpstr>Franklin Gothic Demi</vt:lpstr>
      <vt:lpstr>Default Design</vt:lpstr>
      <vt:lpstr>Slide 1</vt:lpstr>
      <vt:lpstr>Dresden, 1813 Strength</vt:lpstr>
      <vt:lpstr>Slide 3</vt:lpstr>
      <vt:lpstr>Slide 4</vt:lpstr>
      <vt:lpstr>Slide 5</vt:lpstr>
      <vt:lpstr>Slide 6</vt:lpstr>
      <vt:lpstr>Slide 7</vt:lpstr>
      <vt:lpstr>Slide 8</vt:lpstr>
    </vt:vector>
  </TitlesOfParts>
  <Company>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Jonathan</dc:creator>
  <cp:lastModifiedBy>vmpublic</cp:lastModifiedBy>
  <cp:revision>87</cp:revision>
  <dcterms:created xsi:type="dcterms:W3CDTF">2008-11-12T18:50:52Z</dcterms:created>
  <dcterms:modified xsi:type="dcterms:W3CDTF">2016-01-29T19:51:31Z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0008004a10000000000001023750</vt:lpwstr>
  </property>
</Properties>
</file>