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56" r:id="rId6"/>
    <p:sldId id="260"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9900"/>
    <a:srgbClr val="FF9933"/>
    <a:srgbClr val="33CCCC"/>
    <a:srgbClr val="DDDDDD"/>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861" autoAdjust="0"/>
    <p:restoredTop sz="94679" autoAdjust="0"/>
  </p:normalViewPr>
  <p:slideViewPr>
    <p:cSldViewPr>
      <p:cViewPr>
        <p:scale>
          <a:sx n="75" d="100"/>
          <a:sy n="75" d="100"/>
        </p:scale>
        <p:origin x="-1260" y="-666"/>
      </p:cViewPr>
      <p:guideLst>
        <p:guide orient="horz" pos="2160"/>
        <p:guide pos="2880"/>
      </p:guideLst>
    </p:cSldViewPr>
  </p:slideViewPr>
  <p:notesTextViewPr>
    <p:cViewPr>
      <p:scale>
        <a:sx n="100" d="100"/>
        <a:sy n="100" d="100"/>
      </p:scale>
      <p:origin x="0" y="0"/>
    </p:cViewPr>
  </p:notesTextViewPr>
  <p:gridSpacing cx="78162150" cy="7816215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C13E1F-7596-4628-B4D3-2798C8C786C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828F14-29B7-43F4-8DD8-6BDAF9982F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C8F788-FDE9-4F80-A320-CB9D879FC7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6FC18B-5ACA-4458-88E3-D928FAF1BF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3C9CEA5-B1D9-4DF2-9E8B-7D4522CBEC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66BDC9-A23D-41C5-BBD3-DF2375E4236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C485885-723A-4E21-96CD-B776DAA7E9E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3EFDD29-1160-481E-A17D-6C3CA00AB98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CA80253-108F-4756-A264-A92999A5E2B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6811AD-80D8-4605-AE12-DA9A4EC1642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B65BFAE-F936-4AD2-9955-2DC81446A4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0000"/>
            </a:gs>
            <a:gs pos="100000">
              <a:schemeClr val="accent2"/>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C23C520-8755-4E43-B850-854E2778E01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wikipedia.org/wiki/Image:HannibalTheCarthaginian.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en.wikipedia.org/wiki/Image:HannibalTheCarthaginian.jpg" TargetMode="External"/><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emf"/><Relationship Id="rId7" Type="http://schemas.openxmlformats.org/officeDocument/2006/relationships/image" Target="../media/image17.emf"/><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6.emf"/><Relationship Id="rId5" Type="http://schemas.openxmlformats.org/officeDocument/2006/relationships/image" Target="../media/image15.emf"/><Relationship Id="rId10" Type="http://schemas.openxmlformats.org/officeDocument/2006/relationships/image" Target="../media/image12.emf"/><Relationship Id="rId4" Type="http://schemas.openxmlformats.org/officeDocument/2006/relationships/image" Target="../media/image14.emf"/><Relationship Id="rId9" Type="http://schemas.openxmlformats.org/officeDocument/2006/relationships/image" Target="../media/image19.emf"/></Relationships>
</file>

<file path=ppt/slides/_rels/slide6.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3863" y="317500"/>
            <a:ext cx="8229600" cy="1143000"/>
          </a:xfrm>
          <a:prstGeom prst="rect">
            <a:avLst/>
          </a:prstGeom>
          <a:noFill/>
          <a:ln w="9525">
            <a:noFill/>
            <a:miter lim="800000"/>
            <a:headEnd/>
            <a:tailEnd/>
          </a:ln>
          <a:effectLst/>
        </p:spPr>
        <p:txBody>
          <a:bodyPr anchor="ctr"/>
          <a:lstStyle/>
          <a:p>
            <a:pPr algn="ctr"/>
            <a:r>
              <a:rPr lang="en-US" sz="3600" b="1">
                <a:solidFill>
                  <a:schemeClr val="bg1"/>
                </a:solidFill>
              </a:rPr>
              <a:t>The Trebia</a:t>
            </a:r>
            <a:r>
              <a:rPr lang="en-US" sz="4000" b="1">
                <a:solidFill>
                  <a:schemeClr val="bg1"/>
                </a:solidFill>
              </a:rPr>
              <a:t> </a:t>
            </a:r>
            <a:br>
              <a:rPr lang="en-US" sz="4000" b="1">
                <a:solidFill>
                  <a:schemeClr val="bg1"/>
                </a:solidFill>
              </a:rPr>
            </a:br>
            <a:r>
              <a:rPr lang="en-US" sz="3200" b="1">
                <a:solidFill>
                  <a:schemeClr val="bg1"/>
                </a:solidFill>
              </a:rPr>
              <a:t>December [?], 218 BC</a:t>
            </a:r>
          </a:p>
        </p:txBody>
      </p:sp>
      <p:pic>
        <p:nvPicPr>
          <p:cNvPr id="3075" name="Picture 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3076" name="Picture 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3077" name="Text Box 5"/>
          <p:cNvSpPr txBox="1">
            <a:spLocks noChangeArrowheads="1"/>
          </p:cNvSpPr>
          <p:nvPr/>
        </p:nvSpPr>
        <p:spPr bwMode="auto">
          <a:xfrm>
            <a:off x="527050" y="1597025"/>
            <a:ext cx="8166100" cy="2290763"/>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Strategic Context</a:t>
            </a:r>
          </a:p>
          <a:p>
            <a:pPr algn="just">
              <a:spcBef>
                <a:spcPct val="50000"/>
              </a:spcBef>
            </a:pPr>
            <a:r>
              <a:rPr lang="en-US" sz="1600">
                <a:solidFill>
                  <a:schemeClr val="bg1"/>
                </a:solidFill>
              </a:rPr>
              <a:t>In 218 BC, Hannibal Barca negates Roman control of the seas by leading the Carthaginians through Spain to attack Roman territory, igniting the Second Punic War. Hannibal defeats one Roman army under Scipio Africanus at the Ticinus River while another under Tiberius Sempronius departs Sicily to combine forces. The combined Roman army camps opposite the Carthaginian army across the Trebia River. Hannibal sends his cavalry to provoke the impulsive Sempronius and succeeds: the Romans wade across the frigid Trebia River to attack while the Carthaginians warm by the fire.</a:t>
            </a:r>
          </a:p>
        </p:txBody>
      </p:sp>
      <p:sp>
        <p:nvSpPr>
          <p:cNvPr id="3078" name="Text Box 6"/>
          <p:cNvSpPr txBox="1">
            <a:spLocks noChangeArrowheads="1"/>
          </p:cNvSpPr>
          <p:nvPr/>
        </p:nvSpPr>
        <p:spPr bwMode="auto">
          <a:xfrm>
            <a:off x="2587625" y="3963988"/>
            <a:ext cx="3968750" cy="2168525"/>
          </a:xfrm>
          <a:prstGeom prst="rect">
            <a:avLst/>
          </a:prstGeom>
          <a:noFill/>
          <a:ln w="9525">
            <a:noFill/>
            <a:miter lim="800000"/>
            <a:headEnd/>
            <a:tailEnd/>
          </a:ln>
          <a:effectLst/>
        </p:spPr>
        <p:txBody>
          <a:bodyPr>
            <a:spAutoFit/>
          </a:bodyPr>
          <a:lstStyle/>
          <a:p>
            <a:pPr algn="ctr">
              <a:spcBef>
                <a:spcPct val="50000"/>
              </a:spcBef>
            </a:pPr>
            <a:r>
              <a:rPr lang="en-US" sz="2400" b="1">
                <a:solidFill>
                  <a:schemeClr val="bg1"/>
                </a:solidFill>
              </a:rPr>
              <a:t>Stakes</a:t>
            </a:r>
          </a:p>
          <a:p>
            <a:pPr algn="just">
              <a:spcBef>
                <a:spcPct val="50000"/>
              </a:spcBef>
            </a:pPr>
            <a:r>
              <a:rPr lang="en-US" sz="1600">
                <a:solidFill>
                  <a:schemeClr val="bg1"/>
                </a:solidFill>
              </a:rPr>
              <a:t>+ A Carthaginian victory would shake Roman confidence and summon disgruntled Roman allies to the Carthaginian cause.</a:t>
            </a:r>
          </a:p>
          <a:p>
            <a:pPr algn="just">
              <a:spcBef>
                <a:spcPct val="50000"/>
              </a:spcBef>
            </a:pPr>
            <a:r>
              <a:rPr lang="en-US" sz="1600">
                <a:solidFill>
                  <a:schemeClr val="bg1"/>
                </a:solidFill>
              </a:rPr>
              <a:t>+ A Roman victory would deny the Carthaginians a secure base in Italy.</a:t>
            </a:r>
          </a:p>
        </p:txBody>
      </p:sp>
      <p:sp>
        <p:nvSpPr>
          <p:cNvPr id="3079" name="Text Box 7"/>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grpSp>
        <p:nvGrpSpPr>
          <p:cNvPr id="3080" name="Group 8"/>
          <p:cNvGrpSpPr>
            <a:grpSpLocks/>
          </p:cNvGrpSpPr>
          <p:nvPr/>
        </p:nvGrpSpPr>
        <p:grpSpPr bwMode="auto">
          <a:xfrm>
            <a:off x="6632575" y="4116388"/>
            <a:ext cx="2060575" cy="2060575"/>
            <a:chOff x="284" y="2593"/>
            <a:chExt cx="1298" cy="1298"/>
          </a:xfrm>
        </p:grpSpPr>
        <p:sp>
          <p:nvSpPr>
            <p:cNvPr id="3081" name="Rectangle 9"/>
            <p:cNvSpPr>
              <a:spLocks noChangeArrowheads="1"/>
            </p:cNvSpPr>
            <p:nvPr/>
          </p:nvSpPr>
          <p:spPr bwMode="auto">
            <a:xfrm>
              <a:off x="284" y="2593"/>
              <a:ext cx="1298" cy="1298"/>
            </a:xfrm>
            <a:prstGeom prst="rect">
              <a:avLst/>
            </a:prstGeom>
            <a:solidFill>
              <a:srgbClr val="4D4D4D"/>
            </a:solidFill>
            <a:ln w="9525">
              <a:noFill/>
              <a:miter lim="800000"/>
              <a:headEnd/>
              <a:tailEnd/>
            </a:ln>
            <a:effectLst/>
          </p:spPr>
          <p:txBody>
            <a:bodyPr wrap="none" anchor="ctr"/>
            <a:lstStyle/>
            <a:p>
              <a:endParaRPr lang="en-US"/>
            </a:p>
          </p:txBody>
        </p:sp>
        <p:sp>
          <p:nvSpPr>
            <p:cNvPr id="3082" name="Text Box 10"/>
            <p:cNvSpPr txBox="1">
              <a:spLocks noChangeArrowheads="1"/>
            </p:cNvSpPr>
            <p:nvPr/>
          </p:nvSpPr>
          <p:spPr bwMode="auto">
            <a:xfrm>
              <a:off x="332" y="2881"/>
              <a:ext cx="1202" cy="633"/>
            </a:xfrm>
            <a:prstGeom prst="rect">
              <a:avLst/>
            </a:prstGeom>
            <a:noFill/>
            <a:ln w="9525">
              <a:noFill/>
              <a:miter lim="800000"/>
              <a:headEnd/>
              <a:tailEnd/>
            </a:ln>
            <a:effectLst/>
          </p:spPr>
          <p:txBody>
            <a:bodyPr>
              <a:spAutoFit/>
            </a:bodyPr>
            <a:lstStyle/>
            <a:p>
              <a:pPr algn="ctr">
                <a:spcBef>
                  <a:spcPct val="50000"/>
                </a:spcBef>
              </a:pPr>
              <a:r>
                <a:rPr lang="en-US" sz="2400" b="1" i="1">
                  <a:solidFill>
                    <a:srgbClr val="F8F8F8"/>
                  </a:solidFill>
                </a:rPr>
                <a:t>No Image</a:t>
              </a:r>
            </a:p>
            <a:p>
              <a:pPr algn="ctr">
                <a:spcBef>
                  <a:spcPct val="50000"/>
                </a:spcBef>
              </a:pPr>
              <a:r>
                <a:rPr lang="en-US" sz="2400" b="1" i="1">
                  <a:solidFill>
                    <a:srgbClr val="F8F8F8"/>
                  </a:solidFill>
                </a:rPr>
                <a:t>Available</a:t>
              </a:r>
            </a:p>
          </p:txBody>
        </p:sp>
      </p:grpSp>
      <p:pic>
        <p:nvPicPr>
          <p:cNvPr id="3083" name="Picture 11" descr="200px-HannibalTheCarthaginian">
            <a:hlinkClick r:id="rId3" tooltip="HannibalTheCarthaginian.jpg"/>
          </p:cNvPr>
          <p:cNvPicPr>
            <a:picLocks noChangeAspect="1" noChangeArrowheads="1"/>
          </p:cNvPicPr>
          <p:nvPr/>
        </p:nvPicPr>
        <p:blipFill>
          <a:blip r:embed="rId4"/>
          <a:srcRect r="284" b="-255"/>
          <a:stretch>
            <a:fillRect/>
          </a:stretch>
        </p:blipFill>
        <p:spPr bwMode="auto">
          <a:xfrm>
            <a:off x="603250" y="4116388"/>
            <a:ext cx="1928813" cy="2060575"/>
          </a:xfrm>
          <a:prstGeom prst="rect">
            <a:avLst/>
          </a:prstGeom>
          <a:noFill/>
        </p:spPr>
      </p:pic>
      <p:sp>
        <p:nvSpPr>
          <p:cNvPr id="3084" name="Text Box 12"/>
          <p:cNvSpPr txBox="1">
            <a:spLocks noChangeArrowheads="1"/>
          </p:cNvSpPr>
          <p:nvPr/>
        </p:nvSpPr>
        <p:spPr bwMode="auto">
          <a:xfrm>
            <a:off x="0" y="2513013"/>
            <a:ext cx="9144000"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PC: hit F5</a:t>
            </a:r>
          </a:p>
        </p:txBody>
      </p:sp>
      <p:sp>
        <p:nvSpPr>
          <p:cNvPr id="3085" name="Text Box 13"/>
          <p:cNvSpPr txBox="1">
            <a:spLocks noChangeArrowheads="1"/>
          </p:cNvSpPr>
          <p:nvPr/>
        </p:nvSpPr>
        <p:spPr bwMode="auto">
          <a:xfrm>
            <a:off x="0" y="3200400"/>
            <a:ext cx="9609138" cy="701675"/>
          </a:xfrm>
          <a:prstGeom prst="rect">
            <a:avLst/>
          </a:prstGeom>
          <a:solidFill>
            <a:schemeClr val="bg1"/>
          </a:solidFill>
          <a:ln w="9525">
            <a:noFill/>
            <a:miter lim="800000"/>
            <a:headEnd/>
            <a:tailEnd/>
          </a:ln>
          <a:effectLst/>
        </p:spPr>
        <p:txBody>
          <a:bodyPr>
            <a:spAutoFit/>
          </a:bodyPr>
          <a:lstStyle/>
          <a:p>
            <a:pPr>
              <a:spcBef>
                <a:spcPct val="50000"/>
              </a:spcBef>
            </a:pPr>
            <a:r>
              <a:rPr lang="en-CA" sz="4000"/>
              <a:t>To view animation on Mac: hit </a:t>
            </a:r>
            <a:r>
              <a:rPr lang="en-CA" sz="3600"/>
              <a:t>⌘</a:t>
            </a:r>
            <a:r>
              <a:rPr lang="en-CA" sz="4000"/>
              <a:t> + enter</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8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84"/>
                                        </p:tgtEl>
                                        <p:attrNameLst>
                                          <p:attrName>style.visibility</p:attrName>
                                        </p:attrNameLst>
                                      </p:cBhvr>
                                      <p:to>
                                        <p:strVal val="visible"/>
                                      </p:to>
                                    </p:set>
                                    <p:animEffect transition="in" filter="fade">
                                      <p:cBhvr>
                                        <p:cTn id="7" dur="2000"/>
                                        <p:tgtEl>
                                          <p:spTgt spid="30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85"/>
                                        </p:tgtEl>
                                        <p:attrNameLst>
                                          <p:attrName>style.visibility</p:attrName>
                                        </p:attrNameLst>
                                      </p:cBhvr>
                                      <p:to>
                                        <p:strVal val="visible"/>
                                      </p:to>
                                    </p:set>
                                    <p:animEffect transition="in" filter="fade">
                                      <p:cBhvr>
                                        <p:cTn id="10" dur="2000"/>
                                        <p:tgtEl>
                                          <p:spTgt spid="3085"/>
                                        </p:tgtEl>
                                      </p:cBhvr>
                                    </p:animEffect>
                                  </p:childTnLst>
                                </p:cTn>
                              </p:par>
                            </p:childTnLst>
                          </p:cTn>
                        </p:par>
                      </p:childTnLst>
                    </p:cTn>
                  </p:par>
                </p:childTnLst>
              </p:cTn>
              <p:nextCondLst>
                <p:cond evt="onClick" delay="0">
                  <p:tgtEl>
                    <p:spTgt spid="3084"/>
                  </p:tgtEl>
                </p:cond>
              </p:nextCondLst>
            </p:seq>
          </p:childTnLst>
        </p:cTn>
      </p:par>
    </p:tnLst>
    <p:bldLst>
      <p:bldP spid="3084" grpId="0" animBg="1"/>
      <p:bldP spid="30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304800"/>
            <a:ext cx="8229600" cy="1143000"/>
          </a:xfrm>
        </p:spPr>
        <p:txBody>
          <a:bodyPr/>
          <a:lstStyle/>
          <a:p>
            <a:r>
              <a:rPr lang="en-US" sz="3600" b="1">
                <a:solidFill>
                  <a:schemeClr val="bg1"/>
                </a:solidFill>
              </a:rPr>
              <a:t>The Trebia, 218 BC</a:t>
            </a:r>
            <a:r>
              <a:rPr lang="en-US" sz="4000" b="1">
                <a:solidFill>
                  <a:schemeClr val="bg1"/>
                </a:solidFill>
              </a:rPr>
              <a:t/>
            </a:r>
            <a:br>
              <a:rPr lang="en-US" sz="4000" b="1">
                <a:solidFill>
                  <a:schemeClr val="bg1"/>
                </a:solidFill>
              </a:rPr>
            </a:br>
            <a:r>
              <a:rPr lang="en-US" sz="3200" b="1">
                <a:solidFill>
                  <a:schemeClr val="bg1"/>
                </a:solidFill>
              </a:rPr>
              <a:t>Strength</a:t>
            </a:r>
          </a:p>
        </p:txBody>
      </p:sp>
      <p:sp>
        <p:nvSpPr>
          <p:cNvPr id="4099" name="Text Box 3"/>
          <p:cNvSpPr txBox="1">
            <a:spLocks noChangeArrowheads="1"/>
          </p:cNvSpPr>
          <p:nvPr/>
        </p:nvSpPr>
        <p:spPr bwMode="auto">
          <a:xfrm>
            <a:off x="304800" y="2133600"/>
            <a:ext cx="3660775"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Carthaginians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Well</a:t>
            </a:r>
          </a:p>
          <a:p>
            <a:pPr>
              <a:spcBef>
                <a:spcPct val="50000"/>
              </a:spcBef>
              <a:buFont typeface="Wingdings" pitchFamily="2" charset="2"/>
              <a:buNone/>
            </a:pPr>
            <a:endParaRPr lang="en-US" sz="2400">
              <a:solidFill>
                <a:schemeClr val="bg1"/>
              </a:solidFill>
            </a:endParaRPr>
          </a:p>
        </p:txBody>
      </p:sp>
      <p:sp>
        <p:nvSpPr>
          <p:cNvPr id="4100" name="Text Box 4"/>
          <p:cNvSpPr txBox="1">
            <a:spLocks noChangeArrowheads="1"/>
          </p:cNvSpPr>
          <p:nvPr/>
        </p:nvSpPr>
        <p:spPr bwMode="auto">
          <a:xfrm>
            <a:off x="5148263" y="2133600"/>
            <a:ext cx="3429000" cy="3743325"/>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
            </a:pPr>
            <a:r>
              <a:rPr lang="en-US" sz="2400">
                <a:solidFill>
                  <a:schemeClr val="bg1"/>
                </a:solidFill>
              </a:rPr>
              <a:t>Romans</a:t>
            </a: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endParaRPr lang="en-US" sz="2400">
              <a:solidFill>
                <a:schemeClr val="bg1"/>
              </a:solidFill>
            </a:endParaRPr>
          </a:p>
          <a:p>
            <a:pPr>
              <a:lnSpc>
                <a:spcPct val="50000"/>
              </a:lnSpc>
              <a:spcBef>
                <a:spcPct val="50000"/>
              </a:spcBef>
              <a:buFont typeface="Wingdings" pitchFamily="2" charset="2"/>
              <a:buChar char="§"/>
            </a:pPr>
            <a:r>
              <a:rPr lang="en-US" sz="2400">
                <a:solidFill>
                  <a:schemeClr val="bg1"/>
                </a:solidFill>
              </a:rPr>
              <a:t>Severely cold</a:t>
            </a:r>
          </a:p>
          <a:p>
            <a:pPr>
              <a:spcBef>
                <a:spcPct val="50000"/>
              </a:spcBef>
              <a:buFont typeface="Wingdings" pitchFamily="2" charset="2"/>
              <a:buNone/>
            </a:pPr>
            <a:endParaRPr lang="en-US" sz="2400">
              <a:solidFill>
                <a:schemeClr val="bg1"/>
              </a:solidFill>
            </a:endParaRPr>
          </a:p>
        </p:txBody>
      </p:sp>
      <p:sp>
        <p:nvSpPr>
          <p:cNvPr id="4101" name="Text Box 5"/>
          <p:cNvSpPr txBox="1">
            <a:spLocks noChangeArrowheads="1"/>
          </p:cNvSpPr>
          <p:nvPr/>
        </p:nvSpPr>
        <p:spPr bwMode="auto">
          <a:xfrm>
            <a:off x="5148263" y="382905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4,000 cavalry</a:t>
            </a:r>
          </a:p>
        </p:txBody>
      </p:sp>
      <p:sp>
        <p:nvSpPr>
          <p:cNvPr id="4102" name="Text Box 6"/>
          <p:cNvSpPr txBox="1">
            <a:spLocks noChangeArrowheads="1"/>
          </p:cNvSpPr>
          <p:nvPr/>
        </p:nvSpPr>
        <p:spPr bwMode="auto">
          <a:xfrm>
            <a:off x="5148263" y="3444875"/>
            <a:ext cx="24384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36,000 infantry</a:t>
            </a:r>
          </a:p>
        </p:txBody>
      </p:sp>
      <p:sp>
        <p:nvSpPr>
          <p:cNvPr id="4103" name="Text Box 7"/>
          <p:cNvSpPr txBox="1">
            <a:spLocks noChangeArrowheads="1"/>
          </p:cNvSpPr>
          <p:nvPr/>
        </p:nvSpPr>
        <p:spPr bwMode="auto">
          <a:xfrm>
            <a:off x="5148263" y="2743200"/>
            <a:ext cx="3995737" cy="427038"/>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200">
                <a:solidFill>
                  <a:schemeClr val="bg1"/>
                </a:solidFill>
              </a:rPr>
              <a:t>Tiberius Sempronius Longus</a:t>
            </a:r>
          </a:p>
        </p:txBody>
      </p:sp>
      <p:sp>
        <p:nvSpPr>
          <p:cNvPr id="4104" name="Text Box 8"/>
          <p:cNvSpPr txBox="1">
            <a:spLocks noChangeArrowheads="1"/>
          </p:cNvSpPr>
          <p:nvPr/>
        </p:nvSpPr>
        <p:spPr bwMode="auto">
          <a:xfrm>
            <a:off x="304800" y="3829050"/>
            <a:ext cx="23622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10,000 cavalry</a:t>
            </a:r>
          </a:p>
        </p:txBody>
      </p:sp>
      <p:sp>
        <p:nvSpPr>
          <p:cNvPr id="4105" name="Text Box 9"/>
          <p:cNvSpPr txBox="1">
            <a:spLocks noChangeArrowheads="1"/>
          </p:cNvSpPr>
          <p:nvPr/>
        </p:nvSpPr>
        <p:spPr bwMode="auto">
          <a:xfrm>
            <a:off x="304800" y="3454400"/>
            <a:ext cx="24384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20,000 infantry</a:t>
            </a:r>
          </a:p>
        </p:txBody>
      </p:sp>
      <p:sp>
        <p:nvSpPr>
          <p:cNvPr id="4106" name="Text Box 10"/>
          <p:cNvSpPr txBox="1">
            <a:spLocks noChangeArrowheads="1"/>
          </p:cNvSpPr>
          <p:nvPr/>
        </p:nvSpPr>
        <p:spPr bwMode="auto">
          <a:xfrm>
            <a:off x="304800" y="2743200"/>
            <a:ext cx="1603375"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Hannibal</a:t>
            </a:r>
          </a:p>
        </p:txBody>
      </p:sp>
      <p:sp>
        <p:nvSpPr>
          <p:cNvPr id="4107" name="Rectangle 11"/>
          <p:cNvSpPr>
            <a:spLocks noChangeArrowheads="1"/>
          </p:cNvSpPr>
          <p:nvPr/>
        </p:nvSpPr>
        <p:spPr bwMode="auto">
          <a:xfrm>
            <a:off x="381000" y="1676400"/>
            <a:ext cx="762000" cy="228600"/>
          </a:xfrm>
          <a:prstGeom prst="rect">
            <a:avLst/>
          </a:prstGeom>
          <a:noFill/>
          <a:ln w="9525">
            <a:noFill/>
            <a:miter lim="800000"/>
            <a:headEnd/>
            <a:tailEnd/>
          </a:ln>
          <a:effectLst/>
        </p:spPr>
        <p:txBody>
          <a:bodyPr wrap="none" anchor="ctr"/>
          <a:lstStyle/>
          <a:p>
            <a:endParaRPr lang="en-US"/>
          </a:p>
        </p:txBody>
      </p:sp>
      <p:sp>
        <p:nvSpPr>
          <p:cNvPr id="4108" name="Rectangle 12"/>
          <p:cNvSpPr>
            <a:spLocks noChangeArrowheads="1"/>
          </p:cNvSpPr>
          <p:nvPr/>
        </p:nvSpPr>
        <p:spPr bwMode="auto">
          <a:xfrm>
            <a:off x="1676400" y="1676400"/>
            <a:ext cx="838200" cy="228600"/>
          </a:xfrm>
          <a:prstGeom prst="rect">
            <a:avLst/>
          </a:prstGeom>
          <a:noFill/>
          <a:ln w="9525">
            <a:noFill/>
            <a:miter lim="800000"/>
            <a:headEnd/>
            <a:tailEnd/>
          </a:ln>
          <a:effectLst/>
        </p:spPr>
        <p:txBody>
          <a:bodyPr wrap="none" anchor="ctr"/>
          <a:lstStyle/>
          <a:p>
            <a:endParaRPr lang="en-US"/>
          </a:p>
        </p:txBody>
      </p:sp>
      <p:pic>
        <p:nvPicPr>
          <p:cNvPr id="4109" name="Picture 13"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4110" name="Picture 14"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4111" name="Text Box 1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pic>
        <p:nvPicPr>
          <p:cNvPr id="4113" name="Picture 17" descr="Iberian Infantry"/>
          <p:cNvPicPr>
            <a:picLocks noChangeAspect="1" noChangeArrowheads="1"/>
          </p:cNvPicPr>
          <p:nvPr/>
        </p:nvPicPr>
        <p:blipFill>
          <a:blip r:embed="rId3"/>
          <a:srcRect/>
          <a:stretch>
            <a:fillRect/>
          </a:stretch>
        </p:blipFill>
        <p:spPr bwMode="auto">
          <a:xfrm>
            <a:off x="5183188" y="2055813"/>
            <a:ext cx="3740150" cy="4425950"/>
          </a:xfrm>
          <a:prstGeom prst="rect">
            <a:avLst/>
          </a:prstGeom>
          <a:noFill/>
        </p:spPr>
      </p:pic>
      <p:pic>
        <p:nvPicPr>
          <p:cNvPr id="4114" name="Picture 18" descr="Round Shield Cavalry, Long Shield Cavalry"/>
          <p:cNvPicPr>
            <a:picLocks noChangeAspect="1" noChangeArrowheads="1"/>
          </p:cNvPicPr>
          <p:nvPr/>
        </p:nvPicPr>
        <p:blipFill>
          <a:blip r:embed="rId4"/>
          <a:srcRect/>
          <a:stretch>
            <a:fillRect/>
          </a:stretch>
        </p:blipFill>
        <p:spPr bwMode="auto">
          <a:xfrm>
            <a:off x="5183188" y="2055813"/>
            <a:ext cx="3740150" cy="4425950"/>
          </a:xfrm>
          <a:prstGeom prst="rect">
            <a:avLst/>
          </a:prstGeom>
          <a:noFill/>
        </p:spPr>
      </p:pic>
      <p:pic>
        <p:nvPicPr>
          <p:cNvPr id="4115" name="Picture 19" descr="War Elephants"/>
          <p:cNvPicPr>
            <a:picLocks noChangeAspect="1" noChangeArrowheads="1"/>
          </p:cNvPicPr>
          <p:nvPr/>
        </p:nvPicPr>
        <p:blipFill>
          <a:blip r:embed="rId5"/>
          <a:srcRect/>
          <a:stretch>
            <a:fillRect/>
          </a:stretch>
        </p:blipFill>
        <p:spPr bwMode="auto">
          <a:xfrm>
            <a:off x="5183188" y="2055813"/>
            <a:ext cx="3740150" cy="4425950"/>
          </a:xfrm>
          <a:prstGeom prst="rect">
            <a:avLst/>
          </a:prstGeom>
          <a:noFill/>
        </p:spPr>
      </p:pic>
      <p:sp>
        <p:nvSpPr>
          <p:cNvPr id="4117" name="Text Box 21"/>
          <p:cNvSpPr txBox="1">
            <a:spLocks noChangeArrowheads="1"/>
          </p:cNvSpPr>
          <p:nvPr/>
        </p:nvSpPr>
        <p:spPr bwMode="auto">
          <a:xfrm>
            <a:off x="304800" y="4167188"/>
            <a:ext cx="2667000" cy="457200"/>
          </a:xfrm>
          <a:prstGeom prst="rect">
            <a:avLst/>
          </a:prstGeom>
          <a:noFill/>
          <a:ln w="9525">
            <a:noFill/>
            <a:miter lim="800000"/>
            <a:headEnd/>
            <a:tailEnd/>
          </a:ln>
          <a:effectLst/>
        </p:spPr>
        <p:txBody>
          <a:bodyPr>
            <a:spAutoFit/>
          </a:bodyPr>
          <a:lstStyle/>
          <a:p>
            <a:pPr>
              <a:spcBef>
                <a:spcPct val="50000"/>
              </a:spcBef>
              <a:buFont typeface="Wingdings" pitchFamily="2" charset="2"/>
              <a:buChar char="§"/>
            </a:pPr>
            <a:r>
              <a:rPr lang="en-US" sz="2400">
                <a:solidFill>
                  <a:schemeClr val="bg1"/>
                </a:solidFill>
              </a:rPr>
              <a:t>2 war elephants</a:t>
            </a:r>
          </a:p>
        </p:txBody>
      </p:sp>
      <p:pic>
        <p:nvPicPr>
          <p:cNvPr id="4119" name="Picture 23" descr="200px-HannibalTheCarthaginian">
            <a:hlinkClick r:id="rId6" tooltip="HannibalTheCarthaginian.jpg"/>
          </p:cNvPr>
          <p:cNvPicPr>
            <a:picLocks noChangeAspect="1" noChangeArrowheads="1"/>
          </p:cNvPicPr>
          <p:nvPr/>
        </p:nvPicPr>
        <p:blipFill>
          <a:blip r:embed="rId7"/>
          <a:srcRect r="284" b="-255"/>
          <a:stretch>
            <a:fillRect/>
          </a:stretch>
        </p:blipFill>
        <p:spPr bwMode="auto">
          <a:xfrm>
            <a:off x="5183188" y="2055813"/>
            <a:ext cx="3748087" cy="4197350"/>
          </a:xfrm>
          <a:prstGeom prst="rect">
            <a:avLst/>
          </a:prstGeom>
          <a:noFill/>
        </p:spPr>
      </p:pic>
      <p:pic>
        <p:nvPicPr>
          <p:cNvPr id="4112" name="Picture 16" descr="Roman Cavalry"/>
          <p:cNvPicPr>
            <a:picLocks noChangeAspect="1" noChangeArrowheads="1"/>
          </p:cNvPicPr>
          <p:nvPr/>
        </p:nvPicPr>
        <p:blipFill>
          <a:blip r:embed="rId8"/>
          <a:srcRect/>
          <a:stretch>
            <a:fillRect/>
          </a:stretch>
        </p:blipFill>
        <p:spPr bwMode="auto">
          <a:xfrm>
            <a:off x="373063" y="2055813"/>
            <a:ext cx="3138487" cy="4121150"/>
          </a:xfrm>
          <a:prstGeom prst="rect">
            <a:avLst/>
          </a:prstGeom>
          <a:noFill/>
        </p:spPr>
      </p:pic>
      <p:pic>
        <p:nvPicPr>
          <p:cNvPr id="4116" name="Picture 20" descr="Principes"/>
          <p:cNvPicPr>
            <a:picLocks noChangeAspect="1" noChangeArrowheads="1"/>
          </p:cNvPicPr>
          <p:nvPr/>
        </p:nvPicPr>
        <p:blipFill>
          <a:blip r:embed="rId9"/>
          <a:srcRect/>
          <a:stretch>
            <a:fillRect/>
          </a:stretch>
        </p:blipFill>
        <p:spPr bwMode="auto">
          <a:xfrm>
            <a:off x="373063" y="2055813"/>
            <a:ext cx="3138487" cy="4121150"/>
          </a:xfrm>
          <a:prstGeom prst="rect">
            <a:avLst/>
          </a:prstGeom>
          <a:noFill/>
        </p:spPr>
      </p:pic>
    </p:spTree>
  </p:cSld>
  <p:clrMapOvr>
    <a:masterClrMapping/>
  </p:clrMapOvr>
  <p:transition spd="slow">
    <p:fade/>
  </p:transition>
  <p:timing>
    <p:tnLst>
      <p:par>
        <p:cTn id="1" dur="indefinite" restart="never" nodeType="tmRoot">
          <p:childTnLst>
            <p:seq concurrent="1" nextAc="seek">
              <p:cTn id="2" restart="whenNotActive" fill="hold" evtFilter="cancelBubble" nodeType="interactiveSeq">
                <p:stCondLst>
                  <p:cond evt="onClick" delay="0">
                    <p:tgtEl>
                      <p:spTgt spid="4101"/>
                    </p:tgtEl>
                  </p:cond>
                </p:stCondLst>
                <p:endSync evt="end" delay="0">
                  <p:rtn val="all"/>
                </p:endSync>
                <p:childTnLst>
                  <p:par>
                    <p:cTn id="3" fill="hold">
                      <p:stCondLst>
                        <p:cond delay="0"/>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112"/>
                                        </p:tgtEl>
                                        <p:attrNameLst>
                                          <p:attrName>style.visibility</p:attrName>
                                        </p:attrNameLst>
                                      </p:cBhvr>
                                      <p:to>
                                        <p:strVal val="visible"/>
                                      </p:to>
                                    </p:set>
                                    <p:anim calcmode="lin" valueType="num">
                                      <p:cBhvr>
                                        <p:cTn id="7" dur="1000" fill="hold"/>
                                        <p:tgtEl>
                                          <p:spTgt spid="4112"/>
                                        </p:tgtEl>
                                        <p:attrNameLst>
                                          <p:attrName>ppt_w</p:attrName>
                                        </p:attrNameLst>
                                      </p:cBhvr>
                                      <p:tavLst>
                                        <p:tav tm="0">
                                          <p:val>
                                            <p:strVal val="#ppt_w*0.05"/>
                                          </p:val>
                                        </p:tav>
                                        <p:tav tm="100000">
                                          <p:val>
                                            <p:strVal val="#ppt_w"/>
                                          </p:val>
                                        </p:tav>
                                      </p:tavLst>
                                    </p:anim>
                                    <p:anim calcmode="lin" valueType="num">
                                      <p:cBhvr>
                                        <p:cTn id="8" dur="1000" fill="hold"/>
                                        <p:tgtEl>
                                          <p:spTgt spid="4112"/>
                                        </p:tgtEl>
                                        <p:attrNameLst>
                                          <p:attrName>ppt_h</p:attrName>
                                        </p:attrNameLst>
                                      </p:cBhvr>
                                      <p:tavLst>
                                        <p:tav tm="0">
                                          <p:val>
                                            <p:strVal val="#ppt_h"/>
                                          </p:val>
                                        </p:tav>
                                        <p:tav tm="100000">
                                          <p:val>
                                            <p:strVal val="#ppt_h"/>
                                          </p:val>
                                        </p:tav>
                                      </p:tavLst>
                                    </p:anim>
                                    <p:anim calcmode="lin" valueType="num">
                                      <p:cBhvr>
                                        <p:cTn id="9" dur="1000" fill="hold"/>
                                        <p:tgtEl>
                                          <p:spTgt spid="4112"/>
                                        </p:tgtEl>
                                        <p:attrNameLst>
                                          <p:attrName>ppt_x</p:attrName>
                                        </p:attrNameLst>
                                      </p:cBhvr>
                                      <p:tavLst>
                                        <p:tav tm="0">
                                          <p:val>
                                            <p:strVal val="#ppt_x-.2"/>
                                          </p:val>
                                        </p:tav>
                                        <p:tav tm="100000">
                                          <p:val>
                                            <p:strVal val="#ppt_x"/>
                                          </p:val>
                                        </p:tav>
                                      </p:tavLst>
                                    </p:anim>
                                    <p:anim calcmode="lin" valueType="num">
                                      <p:cBhvr>
                                        <p:cTn id="10" dur="1000" fill="hold"/>
                                        <p:tgtEl>
                                          <p:spTgt spid="4112"/>
                                        </p:tgtEl>
                                        <p:attrNameLst>
                                          <p:attrName>ppt_y</p:attrName>
                                        </p:attrNameLst>
                                      </p:cBhvr>
                                      <p:tavLst>
                                        <p:tav tm="0">
                                          <p:val>
                                            <p:strVal val="#ppt_y"/>
                                          </p:val>
                                        </p:tav>
                                        <p:tav tm="100000">
                                          <p:val>
                                            <p:strVal val="#ppt_y"/>
                                          </p:val>
                                        </p:tav>
                                      </p:tavLst>
                                    </p:anim>
                                    <p:animEffect transition="in" filter="fade">
                                      <p:cBhvr>
                                        <p:cTn id="11" dur="1000"/>
                                        <p:tgtEl>
                                          <p:spTgt spid="4112"/>
                                        </p:tgtEl>
                                      </p:cBhvr>
                                    </p:animEffect>
                                  </p:childTnLst>
                                </p:cTn>
                              </p:par>
                            </p:childTnLst>
                          </p:cTn>
                        </p:par>
                        <p:par>
                          <p:cTn id="12" fill="hold">
                            <p:stCondLst>
                              <p:cond delay="1000"/>
                            </p:stCondLst>
                            <p:childTnLst>
                              <p:par>
                                <p:cTn id="13" presetID="54" presetClass="exit" presetSubtype="0" decel="100000" fill="hold" nodeType="afterEffect">
                                  <p:stCondLst>
                                    <p:cond delay="3000"/>
                                  </p:stCondLst>
                                  <p:childTnLst>
                                    <p:anim calcmode="lin" valueType="num">
                                      <p:cBhvr>
                                        <p:cTn id="14" dur="1000"/>
                                        <p:tgtEl>
                                          <p:spTgt spid="4112"/>
                                        </p:tgtEl>
                                        <p:attrNameLst>
                                          <p:attrName>ppt_w</p:attrName>
                                        </p:attrNameLst>
                                      </p:cBhvr>
                                      <p:tavLst>
                                        <p:tav tm="0">
                                          <p:val>
                                            <p:strVal val="ppt_w"/>
                                          </p:val>
                                        </p:tav>
                                        <p:tav tm="100000">
                                          <p:val>
                                            <p:strVal val="ppt_w*0.05"/>
                                          </p:val>
                                        </p:tav>
                                      </p:tavLst>
                                    </p:anim>
                                    <p:anim calcmode="lin" valueType="num">
                                      <p:cBhvr>
                                        <p:cTn id="15" dur="1000"/>
                                        <p:tgtEl>
                                          <p:spTgt spid="4112"/>
                                        </p:tgtEl>
                                        <p:attrNameLst>
                                          <p:attrName>ppt_h</p:attrName>
                                        </p:attrNameLst>
                                      </p:cBhvr>
                                      <p:tavLst>
                                        <p:tav tm="0">
                                          <p:val>
                                            <p:strVal val="ppt_h"/>
                                          </p:val>
                                        </p:tav>
                                        <p:tav tm="100000">
                                          <p:val>
                                            <p:strVal val="ppt_h"/>
                                          </p:val>
                                        </p:tav>
                                      </p:tavLst>
                                    </p:anim>
                                    <p:anim calcmode="lin" valueType="num">
                                      <p:cBhvr>
                                        <p:cTn id="16" dur="1000"/>
                                        <p:tgtEl>
                                          <p:spTgt spid="4112"/>
                                        </p:tgtEl>
                                        <p:attrNameLst>
                                          <p:attrName>ppt_x</p:attrName>
                                        </p:attrNameLst>
                                      </p:cBhvr>
                                      <p:tavLst>
                                        <p:tav tm="0">
                                          <p:val>
                                            <p:strVal val="ppt_x"/>
                                          </p:val>
                                        </p:tav>
                                        <p:tav tm="100000">
                                          <p:val>
                                            <p:strVal val="ppt_x-.2"/>
                                          </p:val>
                                        </p:tav>
                                      </p:tavLst>
                                    </p:anim>
                                    <p:anim calcmode="lin" valueType="num">
                                      <p:cBhvr>
                                        <p:cTn id="17" dur="1000"/>
                                        <p:tgtEl>
                                          <p:spTgt spid="4112"/>
                                        </p:tgtEl>
                                        <p:attrNameLst>
                                          <p:attrName>ppt_y</p:attrName>
                                        </p:attrNameLst>
                                      </p:cBhvr>
                                      <p:tavLst>
                                        <p:tav tm="0">
                                          <p:val>
                                            <p:strVal val="ppt_y"/>
                                          </p:val>
                                        </p:tav>
                                        <p:tav tm="100000">
                                          <p:val>
                                            <p:strVal val="ppt_y"/>
                                          </p:val>
                                        </p:tav>
                                      </p:tavLst>
                                    </p:anim>
                                    <p:animEffect transition="out" filter="fade">
                                      <p:cBhvr>
                                        <p:cTn id="18" dur="1000"/>
                                        <p:tgtEl>
                                          <p:spTgt spid="4112"/>
                                        </p:tgtEl>
                                      </p:cBhvr>
                                    </p:animEffect>
                                    <p:set>
                                      <p:cBhvr>
                                        <p:cTn id="19" dur="1" fill="hold">
                                          <p:stCondLst>
                                            <p:cond delay="999"/>
                                          </p:stCondLst>
                                        </p:cTn>
                                        <p:tgtEl>
                                          <p:spTgt spid="4112"/>
                                        </p:tgtEl>
                                        <p:attrNameLst>
                                          <p:attrName>style.visibility</p:attrName>
                                        </p:attrNameLst>
                                      </p:cBhvr>
                                      <p:to>
                                        <p:strVal val="hidden"/>
                                      </p:to>
                                    </p:set>
                                  </p:childTnLst>
                                </p:cTn>
                              </p:par>
                            </p:childTnLst>
                          </p:cTn>
                        </p:par>
                      </p:childTnLst>
                    </p:cTn>
                  </p:par>
                </p:childTnLst>
              </p:cTn>
              <p:nextCondLst>
                <p:cond evt="onClick" delay="0">
                  <p:tgtEl>
                    <p:spTgt spid="4101"/>
                  </p:tgtEl>
                </p:cond>
              </p:nextCondLst>
            </p:seq>
            <p:seq concurrent="1" nextAc="seek">
              <p:cTn id="20" restart="whenNotActive" fill="hold" evtFilter="cancelBubble" nodeType="interactiveSeq">
                <p:stCondLst>
                  <p:cond evt="onClick" delay="0">
                    <p:tgtEl>
                      <p:spTgt spid="4102"/>
                    </p:tgtEl>
                  </p:cond>
                </p:stCondLst>
                <p:endSync evt="end" delay="0">
                  <p:rtn val="all"/>
                </p:endSync>
                <p:childTnLst>
                  <p:par>
                    <p:cTn id="21" fill="hold">
                      <p:stCondLst>
                        <p:cond delay="0"/>
                      </p:stCondLst>
                      <p:childTnLst>
                        <p:par>
                          <p:cTn id="22" fill="hold">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4116"/>
                                        </p:tgtEl>
                                        <p:attrNameLst>
                                          <p:attrName>style.visibility</p:attrName>
                                        </p:attrNameLst>
                                      </p:cBhvr>
                                      <p:to>
                                        <p:strVal val="visible"/>
                                      </p:to>
                                    </p:set>
                                    <p:anim calcmode="lin" valueType="num">
                                      <p:cBhvr>
                                        <p:cTn id="25" dur="1000" fill="hold"/>
                                        <p:tgtEl>
                                          <p:spTgt spid="4116"/>
                                        </p:tgtEl>
                                        <p:attrNameLst>
                                          <p:attrName>ppt_w</p:attrName>
                                        </p:attrNameLst>
                                      </p:cBhvr>
                                      <p:tavLst>
                                        <p:tav tm="0">
                                          <p:val>
                                            <p:strVal val="#ppt_w*0.05"/>
                                          </p:val>
                                        </p:tav>
                                        <p:tav tm="100000">
                                          <p:val>
                                            <p:strVal val="#ppt_w"/>
                                          </p:val>
                                        </p:tav>
                                      </p:tavLst>
                                    </p:anim>
                                    <p:anim calcmode="lin" valueType="num">
                                      <p:cBhvr>
                                        <p:cTn id="26" dur="1000" fill="hold"/>
                                        <p:tgtEl>
                                          <p:spTgt spid="4116"/>
                                        </p:tgtEl>
                                        <p:attrNameLst>
                                          <p:attrName>ppt_h</p:attrName>
                                        </p:attrNameLst>
                                      </p:cBhvr>
                                      <p:tavLst>
                                        <p:tav tm="0">
                                          <p:val>
                                            <p:strVal val="#ppt_h"/>
                                          </p:val>
                                        </p:tav>
                                        <p:tav tm="100000">
                                          <p:val>
                                            <p:strVal val="#ppt_h"/>
                                          </p:val>
                                        </p:tav>
                                      </p:tavLst>
                                    </p:anim>
                                    <p:anim calcmode="lin" valueType="num">
                                      <p:cBhvr>
                                        <p:cTn id="27" dur="1000" fill="hold"/>
                                        <p:tgtEl>
                                          <p:spTgt spid="4116"/>
                                        </p:tgtEl>
                                        <p:attrNameLst>
                                          <p:attrName>ppt_x</p:attrName>
                                        </p:attrNameLst>
                                      </p:cBhvr>
                                      <p:tavLst>
                                        <p:tav tm="0">
                                          <p:val>
                                            <p:strVal val="#ppt_x-.2"/>
                                          </p:val>
                                        </p:tav>
                                        <p:tav tm="100000">
                                          <p:val>
                                            <p:strVal val="#ppt_x"/>
                                          </p:val>
                                        </p:tav>
                                      </p:tavLst>
                                    </p:anim>
                                    <p:anim calcmode="lin" valueType="num">
                                      <p:cBhvr>
                                        <p:cTn id="28" dur="1000" fill="hold"/>
                                        <p:tgtEl>
                                          <p:spTgt spid="4116"/>
                                        </p:tgtEl>
                                        <p:attrNameLst>
                                          <p:attrName>ppt_y</p:attrName>
                                        </p:attrNameLst>
                                      </p:cBhvr>
                                      <p:tavLst>
                                        <p:tav tm="0">
                                          <p:val>
                                            <p:strVal val="#ppt_y"/>
                                          </p:val>
                                        </p:tav>
                                        <p:tav tm="100000">
                                          <p:val>
                                            <p:strVal val="#ppt_y"/>
                                          </p:val>
                                        </p:tav>
                                      </p:tavLst>
                                    </p:anim>
                                    <p:animEffect transition="in" filter="fade">
                                      <p:cBhvr>
                                        <p:cTn id="29" dur="1000"/>
                                        <p:tgtEl>
                                          <p:spTgt spid="4116"/>
                                        </p:tgtEl>
                                      </p:cBhvr>
                                    </p:animEffect>
                                  </p:childTnLst>
                                </p:cTn>
                              </p:par>
                            </p:childTnLst>
                          </p:cTn>
                        </p:par>
                        <p:par>
                          <p:cTn id="30" fill="hold">
                            <p:stCondLst>
                              <p:cond delay="1000"/>
                            </p:stCondLst>
                            <p:childTnLst>
                              <p:par>
                                <p:cTn id="31" presetID="54" presetClass="exit" presetSubtype="0" decel="100000" fill="hold" nodeType="afterEffect">
                                  <p:stCondLst>
                                    <p:cond delay="3000"/>
                                  </p:stCondLst>
                                  <p:childTnLst>
                                    <p:anim calcmode="lin" valueType="num">
                                      <p:cBhvr>
                                        <p:cTn id="32" dur="1000"/>
                                        <p:tgtEl>
                                          <p:spTgt spid="4116"/>
                                        </p:tgtEl>
                                        <p:attrNameLst>
                                          <p:attrName>ppt_w</p:attrName>
                                        </p:attrNameLst>
                                      </p:cBhvr>
                                      <p:tavLst>
                                        <p:tav tm="0">
                                          <p:val>
                                            <p:strVal val="ppt_w"/>
                                          </p:val>
                                        </p:tav>
                                        <p:tav tm="100000">
                                          <p:val>
                                            <p:strVal val="ppt_w*0.05"/>
                                          </p:val>
                                        </p:tav>
                                      </p:tavLst>
                                    </p:anim>
                                    <p:anim calcmode="lin" valueType="num">
                                      <p:cBhvr>
                                        <p:cTn id="33" dur="1000"/>
                                        <p:tgtEl>
                                          <p:spTgt spid="4116"/>
                                        </p:tgtEl>
                                        <p:attrNameLst>
                                          <p:attrName>ppt_h</p:attrName>
                                        </p:attrNameLst>
                                      </p:cBhvr>
                                      <p:tavLst>
                                        <p:tav tm="0">
                                          <p:val>
                                            <p:strVal val="ppt_h"/>
                                          </p:val>
                                        </p:tav>
                                        <p:tav tm="100000">
                                          <p:val>
                                            <p:strVal val="ppt_h"/>
                                          </p:val>
                                        </p:tav>
                                      </p:tavLst>
                                    </p:anim>
                                    <p:anim calcmode="lin" valueType="num">
                                      <p:cBhvr>
                                        <p:cTn id="34" dur="1000"/>
                                        <p:tgtEl>
                                          <p:spTgt spid="4116"/>
                                        </p:tgtEl>
                                        <p:attrNameLst>
                                          <p:attrName>ppt_x</p:attrName>
                                        </p:attrNameLst>
                                      </p:cBhvr>
                                      <p:tavLst>
                                        <p:tav tm="0">
                                          <p:val>
                                            <p:strVal val="ppt_x"/>
                                          </p:val>
                                        </p:tav>
                                        <p:tav tm="100000">
                                          <p:val>
                                            <p:strVal val="ppt_x-.2"/>
                                          </p:val>
                                        </p:tav>
                                      </p:tavLst>
                                    </p:anim>
                                    <p:anim calcmode="lin" valueType="num">
                                      <p:cBhvr>
                                        <p:cTn id="35" dur="1000"/>
                                        <p:tgtEl>
                                          <p:spTgt spid="4116"/>
                                        </p:tgtEl>
                                        <p:attrNameLst>
                                          <p:attrName>ppt_y</p:attrName>
                                        </p:attrNameLst>
                                      </p:cBhvr>
                                      <p:tavLst>
                                        <p:tav tm="0">
                                          <p:val>
                                            <p:strVal val="ppt_y"/>
                                          </p:val>
                                        </p:tav>
                                        <p:tav tm="100000">
                                          <p:val>
                                            <p:strVal val="ppt_y"/>
                                          </p:val>
                                        </p:tav>
                                      </p:tavLst>
                                    </p:anim>
                                    <p:animEffect transition="out" filter="fade">
                                      <p:cBhvr>
                                        <p:cTn id="36" dur="1000"/>
                                        <p:tgtEl>
                                          <p:spTgt spid="4116"/>
                                        </p:tgtEl>
                                      </p:cBhvr>
                                    </p:animEffect>
                                    <p:set>
                                      <p:cBhvr>
                                        <p:cTn id="37" dur="1" fill="hold">
                                          <p:stCondLst>
                                            <p:cond delay="999"/>
                                          </p:stCondLst>
                                        </p:cTn>
                                        <p:tgtEl>
                                          <p:spTgt spid="4116"/>
                                        </p:tgtEl>
                                        <p:attrNameLst>
                                          <p:attrName>style.visibility</p:attrName>
                                        </p:attrNameLst>
                                      </p:cBhvr>
                                      <p:to>
                                        <p:strVal val="hidden"/>
                                      </p:to>
                                    </p:set>
                                  </p:childTnLst>
                                </p:cTn>
                              </p:par>
                            </p:childTnLst>
                          </p:cTn>
                        </p:par>
                      </p:childTnLst>
                    </p:cTn>
                  </p:par>
                </p:childTnLst>
              </p:cTn>
              <p:nextCondLst>
                <p:cond evt="onClick" delay="0">
                  <p:tgtEl>
                    <p:spTgt spid="4102"/>
                  </p:tgtEl>
                </p:cond>
              </p:nextCondLst>
            </p:seq>
            <p:seq concurrent="1" nextAc="seek">
              <p:cTn id="38" restart="whenNotActive" fill="hold" evtFilter="cancelBubble" nodeType="interactiveSeq">
                <p:stCondLst>
                  <p:cond evt="onClick" delay="0">
                    <p:tgtEl>
                      <p:spTgt spid="4105"/>
                    </p:tgtEl>
                  </p:cond>
                </p:stCondLst>
                <p:endSync evt="end" delay="0">
                  <p:rtn val="all"/>
                </p:endSync>
                <p:childTnLst>
                  <p:par>
                    <p:cTn id="39" fill="hold">
                      <p:stCondLst>
                        <p:cond delay="0"/>
                      </p:stCondLst>
                      <p:childTnLst>
                        <p:par>
                          <p:cTn id="40" fill="hold">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4113"/>
                                        </p:tgtEl>
                                        <p:attrNameLst>
                                          <p:attrName>style.visibility</p:attrName>
                                        </p:attrNameLst>
                                      </p:cBhvr>
                                      <p:to>
                                        <p:strVal val="visible"/>
                                      </p:to>
                                    </p:set>
                                    <p:anim calcmode="lin" valueType="num">
                                      <p:cBhvr>
                                        <p:cTn id="43" dur="1000" fill="hold"/>
                                        <p:tgtEl>
                                          <p:spTgt spid="4113"/>
                                        </p:tgtEl>
                                        <p:attrNameLst>
                                          <p:attrName>ppt_w</p:attrName>
                                        </p:attrNameLst>
                                      </p:cBhvr>
                                      <p:tavLst>
                                        <p:tav tm="0">
                                          <p:val>
                                            <p:strVal val="#ppt_w*0.05"/>
                                          </p:val>
                                        </p:tav>
                                        <p:tav tm="100000">
                                          <p:val>
                                            <p:strVal val="#ppt_w"/>
                                          </p:val>
                                        </p:tav>
                                      </p:tavLst>
                                    </p:anim>
                                    <p:anim calcmode="lin" valueType="num">
                                      <p:cBhvr>
                                        <p:cTn id="44" dur="1000" fill="hold"/>
                                        <p:tgtEl>
                                          <p:spTgt spid="4113"/>
                                        </p:tgtEl>
                                        <p:attrNameLst>
                                          <p:attrName>ppt_h</p:attrName>
                                        </p:attrNameLst>
                                      </p:cBhvr>
                                      <p:tavLst>
                                        <p:tav tm="0">
                                          <p:val>
                                            <p:strVal val="#ppt_h"/>
                                          </p:val>
                                        </p:tav>
                                        <p:tav tm="100000">
                                          <p:val>
                                            <p:strVal val="#ppt_h"/>
                                          </p:val>
                                        </p:tav>
                                      </p:tavLst>
                                    </p:anim>
                                    <p:anim calcmode="lin" valueType="num">
                                      <p:cBhvr>
                                        <p:cTn id="45" dur="1000" fill="hold"/>
                                        <p:tgtEl>
                                          <p:spTgt spid="4113"/>
                                        </p:tgtEl>
                                        <p:attrNameLst>
                                          <p:attrName>ppt_x</p:attrName>
                                        </p:attrNameLst>
                                      </p:cBhvr>
                                      <p:tavLst>
                                        <p:tav tm="0">
                                          <p:val>
                                            <p:strVal val="#ppt_x-.2"/>
                                          </p:val>
                                        </p:tav>
                                        <p:tav tm="100000">
                                          <p:val>
                                            <p:strVal val="#ppt_x"/>
                                          </p:val>
                                        </p:tav>
                                      </p:tavLst>
                                    </p:anim>
                                    <p:anim calcmode="lin" valueType="num">
                                      <p:cBhvr>
                                        <p:cTn id="46" dur="1000" fill="hold"/>
                                        <p:tgtEl>
                                          <p:spTgt spid="4113"/>
                                        </p:tgtEl>
                                        <p:attrNameLst>
                                          <p:attrName>ppt_y</p:attrName>
                                        </p:attrNameLst>
                                      </p:cBhvr>
                                      <p:tavLst>
                                        <p:tav tm="0">
                                          <p:val>
                                            <p:strVal val="#ppt_y"/>
                                          </p:val>
                                        </p:tav>
                                        <p:tav tm="100000">
                                          <p:val>
                                            <p:strVal val="#ppt_y"/>
                                          </p:val>
                                        </p:tav>
                                      </p:tavLst>
                                    </p:anim>
                                    <p:animEffect transition="in" filter="fade">
                                      <p:cBhvr>
                                        <p:cTn id="47" dur="1000"/>
                                        <p:tgtEl>
                                          <p:spTgt spid="4113"/>
                                        </p:tgtEl>
                                      </p:cBhvr>
                                    </p:animEffect>
                                  </p:childTnLst>
                                </p:cTn>
                              </p:par>
                            </p:childTnLst>
                          </p:cTn>
                        </p:par>
                        <p:par>
                          <p:cTn id="48" fill="hold">
                            <p:stCondLst>
                              <p:cond delay="1000"/>
                            </p:stCondLst>
                            <p:childTnLst>
                              <p:par>
                                <p:cTn id="49" presetID="54" presetClass="exit" presetSubtype="0" decel="100000" fill="hold" nodeType="afterEffect">
                                  <p:stCondLst>
                                    <p:cond delay="3000"/>
                                  </p:stCondLst>
                                  <p:childTnLst>
                                    <p:anim calcmode="lin" valueType="num">
                                      <p:cBhvr>
                                        <p:cTn id="50" dur="1000"/>
                                        <p:tgtEl>
                                          <p:spTgt spid="4113"/>
                                        </p:tgtEl>
                                        <p:attrNameLst>
                                          <p:attrName>ppt_w</p:attrName>
                                        </p:attrNameLst>
                                      </p:cBhvr>
                                      <p:tavLst>
                                        <p:tav tm="0">
                                          <p:val>
                                            <p:strVal val="ppt_w"/>
                                          </p:val>
                                        </p:tav>
                                        <p:tav tm="100000">
                                          <p:val>
                                            <p:strVal val="ppt_w*0.05"/>
                                          </p:val>
                                        </p:tav>
                                      </p:tavLst>
                                    </p:anim>
                                    <p:anim calcmode="lin" valueType="num">
                                      <p:cBhvr>
                                        <p:cTn id="51" dur="1000"/>
                                        <p:tgtEl>
                                          <p:spTgt spid="4113"/>
                                        </p:tgtEl>
                                        <p:attrNameLst>
                                          <p:attrName>ppt_h</p:attrName>
                                        </p:attrNameLst>
                                      </p:cBhvr>
                                      <p:tavLst>
                                        <p:tav tm="0">
                                          <p:val>
                                            <p:strVal val="ppt_h"/>
                                          </p:val>
                                        </p:tav>
                                        <p:tav tm="100000">
                                          <p:val>
                                            <p:strVal val="ppt_h"/>
                                          </p:val>
                                        </p:tav>
                                      </p:tavLst>
                                    </p:anim>
                                    <p:anim calcmode="lin" valueType="num">
                                      <p:cBhvr>
                                        <p:cTn id="52" dur="1000"/>
                                        <p:tgtEl>
                                          <p:spTgt spid="4113"/>
                                        </p:tgtEl>
                                        <p:attrNameLst>
                                          <p:attrName>ppt_x</p:attrName>
                                        </p:attrNameLst>
                                      </p:cBhvr>
                                      <p:tavLst>
                                        <p:tav tm="0">
                                          <p:val>
                                            <p:strVal val="ppt_x"/>
                                          </p:val>
                                        </p:tav>
                                        <p:tav tm="100000">
                                          <p:val>
                                            <p:strVal val="ppt_x-.2"/>
                                          </p:val>
                                        </p:tav>
                                      </p:tavLst>
                                    </p:anim>
                                    <p:anim calcmode="lin" valueType="num">
                                      <p:cBhvr>
                                        <p:cTn id="53" dur="1000"/>
                                        <p:tgtEl>
                                          <p:spTgt spid="4113"/>
                                        </p:tgtEl>
                                        <p:attrNameLst>
                                          <p:attrName>ppt_y</p:attrName>
                                        </p:attrNameLst>
                                      </p:cBhvr>
                                      <p:tavLst>
                                        <p:tav tm="0">
                                          <p:val>
                                            <p:strVal val="ppt_y"/>
                                          </p:val>
                                        </p:tav>
                                        <p:tav tm="100000">
                                          <p:val>
                                            <p:strVal val="ppt_y"/>
                                          </p:val>
                                        </p:tav>
                                      </p:tavLst>
                                    </p:anim>
                                    <p:animEffect transition="out" filter="fade">
                                      <p:cBhvr>
                                        <p:cTn id="54" dur="1000"/>
                                        <p:tgtEl>
                                          <p:spTgt spid="4113"/>
                                        </p:tgtEl>
                                      </p:cBhvr>
                                    </p:animEffect>
                                    <p:set>
                                      <p:cBhvr>
                                        <p:cTn id="55" dur="1" fill="hold">
                                          <p:stCondLst>
                                            <p:cond delay="999"/>
                                          </p:stCondLst>
                                        </p:cTn>
                                        <p:tgtEl>
                                          <p:spTgt spid="4113"/>
                                        </p:tgtEl>
                                        <p:attrNameLst>
                                          <p:attrName>style.visibility</p:attrName>
                                        </p:attrNameLst>
                                      </p:cBhvr>
                                      <p:to>
                                        <p:strVal val="hidden"/>
                                      </p:to>
                                    </p:set>
                                  </p:childTnLst>
                                </p:cTn>
                              </p:par>
                            </p:childTnLst>
                          </p:cTn>
                        </p:par>
                      </p:childTnLst>
                    </p:cTn>
                  </p:par>
                </p:childTnLst>
              </p:cTn>
              <p:nextCondLst>
                <p:cond evt="onClick" delay="0">
                  <p:tgtEl>
                    <p:spTgt spid="4105"/>
                  </p:tgtEl>
                </p:cond>
              </p:nextCondLst>
            </p:seq>
            <p:seq concurrent="1" nextAc="seek">
              <p:cTn id="56" restart="whenNotActive" fill="hold" evtFilter="cancelBubble" nodeType="interactiveSeq">
                <p:stCondLst>
                  <p:cond evt="onClick" delay="0">
                    <p:tgtEl>
                      <p:spTgt spid="4104"/>
                    </p:tgtEl>
                  </p:cond>
                </p:stCondLst>
                <p:endSync evt="end" delay="0">
                  <p:rtn val="all"/>
                </p:endSync>
                <p:childTnLst>
                  <p:par>
                    <p:cTn id="57" fill="hold">
                      <p:stCondLst>
                        <p:cond delay="0"/>
                      </p:stCondLst>
                      <p:childTnLst>
                        <p:par>
                          <p:cTn id="58" fill="hold">
                            <p:stCondLst>
                              <p:cond delay="0"/>
                            </p:stCondLst>
                            <p:childTnLst>
                              <p:par>
                                <p:cTn id="59" presetID="54" presetClass="entr" presetSubtype="0" accel="100000" fill="hold" nodeType="clickEffect">
                                  <p:stCondLst>
                                    <p:cond delay="0"/>
                                  </p:stCondLst>
                                  <p:childTnLst>
                                    <p:set>
                                      <p:cBhvr>
                                        <p:cTn id="60" dur="1" fill="hold">
                                          <p:stCondLst>
                                            <p:cond delay="0"/>
                                          </p:stCondLst>
                                        </p:cTn>
                                        <p:tgtEl>
                                          <p:spTgt spid="4114"/>
                                        </p:tgtEl>
                                        <p:attrNameLst>
                                          <p:attrName>style.visibility</p:attrName>
                                        </p:attrNameLst>
                                      </p:cBhvr>
                                      <p:to>
                                        <p:strVal val="visible"/>
                                      </p:to>
                                    </p:set>
                                    <p:anim calcmode="lin" valueType="num">
                                      <p:cBhvr>
                                        <p:cTn id="61" dur="1000" fill="hold"/>
                                        <p:tgtEl>
                                          <p:spTgt spid="4114"/>
                                        </p:tgtEl>
                                        <p:attrNameLst>
                                          <p:attrName>ppt_w</p:attrName>
                                        </p:attrNameLst>
                                      </p:cBhvr>
                                      <p:tavLst>
                                        <p:tav tm="0">
                                          <p:val>
                                            <p:strVal val="#ppt_w*0.05"/>
                                          </p:val>
                                        </p:tav>
                                        <p:tav tm="100000">
                                          <p:val>
                                            <p:strVal val="#ppt_w"/>
                                          </p:val>
                                        </p:tav>
                                      </p:tavLst>
                                    </p:anim>
                                    <p:anim calcmode="lin" valueType="num">
                                      <p:cBhvr>
                                        <p:cTn id="62" dur="1000" fill="hold"/>
                                        <p:tgtEl>
                                          <p:spTgt spid="4114"/>
                                        </p:tgtEl>
                                        <p:attrNameLst>
                                          <p:attrName>ppt_h</p:attrName>
                                        </p:attrNameLst>
                                      </p:cBhvr>
                                      <p:tavLst>
                                        <p:tav tm="0">
                                          <p:val>
                                            <p:strVal val="#ppt_h"/>
                                          </p:val>
                                        </p:tav>
                                        <p:tav tm="100000">
                                          <p:val>
                                            <p:strVal val="#ppt_h"/>
                                          </p:val>
                                        </p:tav>
                                      </p:tavLst>
                                    </p:anim>
                                    <p:anim calcmode="lin" valueType="num">
                                      <p:cBhvr>
                                        <p:cTn id="63" dur="1000" fill="hold"/>
                                        <p:tgtEl>
                                          <p:spTgt spid="4114"/>
                                        </p:tgtEl>
                                        <p:attrNameLst>
                                          <p:attrName>ppt_x</p:attrName>
                                        </p:attrNameLst>
                                      </p:cBhvr>
                                      <p:tavLst>
                                        <p:tav tm="0">
                                          <p:val>
                                            <p:strVal val="#ppt_x-.2"/>
                                          </p:val>
                                        </p:tav>
                                        <p:tav tm="100000">
                                          <p:val>
                                            <p:strVal val="#ppt_x"/>
                                          </p:val>
                                        </p:tav>
                                      </p:tavLst>
                                    </p:anim>
                                    <p:anim calcmode="lin" valueType="num">
                                      <p:cBhvr>
                                        <p:cTn id="64" dur="1000" fill="hold"/>
                                        <p:tgtEl>
                                          <p:spTgt spid="4114"/>
                                        </p:tgtEl>
                                        <p:attrNameLst>
                                          <p:attrName>ppt_y</p:attrName>
                                        </p:attrNameLst>
                                      </p:cBhvr>
                                      <p:tavLst>
                                        <p:tav tm="0">
                                          <p:val>
                                            <p:strVal val="#ppt_y"/>
                                          </p:val>
                                        </p:tav>
                                        <p:tav tm="100000">
                                          <p:val>
                                            <p:strVal val="#ppt_y"/>
                                          </p:val>
                                        </p:tav>
                                      </p:tavLst>
                                    </p:anim>
                                    <p:animEffect transition="in" filter="fade">
                                      <p:cBhvr>
                                        <p:cTn id="65" dur="1000"/>
                                        <p:tgtEl>
                                          <p:spTgt spid="4114"/>
                                        </p:tgtEl>
                                      </p:cBhvr>
                                    </p:animEffect>
                                  </p:childTnLst>
                                </p:cTn>
                              </p:par>
                            </p:childTnLst>
                          </p:cTn>
                        </p:par>
                        <p:par>
                          <p:cTn id="66" fill="hold">
                            <p:stCondLst>
                              <p:cond delay="1000"/>
                            </p:stCondLst>
                            <p:childTnLst>
                              <p:par>
                                <p:cTn id="67" presetID="54" presetClass="exit" presetSubtype="0" decel="100000" fill="hold" nodeType="afterEffect">
                                  <p:stCondLst>
                                    <p:cond delay="3000"/>
                                  </p:stCondLst>
                                  <p:childTnLst>
                                    <p:anim calcmode="lin" valueType="num">
                                      <p:cBhvr>
                                        <p:cTn id="68" dur="1000"/>
                                        <p:tgtEl>
                                          <p:spTgt spid="4114"/>
                                        </p:tgtEl>
                                        <p:attrNameLst>
                                          <p:attrName>ppt_w</p:attrName>
                                        </p:attrNameLst>
                                      </p:cBhvr>
                                      <p:tavLst>
                                        <p:tav tm="0">
                                          <p:val>
                                            <p:strVal val="ppt_w"/>
                                          </p:val>
                                        </p:tav>
                                        <p:tav tm="100000">
                                          <p:val>
                                            <p:strVal val="ppt_w*0.05"/>
                                          </p:val>
                                        </p:tav>
                                      </p:tavLst>
                                    </p:anim>
                                    <p:anim calcmode="lin" valueType="num">
                                      <p:cBhvr>
                                        <p:cTn id="69" dur="1000"/>
                                        <p:tgtEl>
                                          <p:spTgt spid="4114"/>
                                        </p:tgtEl>
                                        <p:attrNameLst>
                                          <p:attrName>ppt_h</p:attrName>
                                        </p:attrNameLst>
                                      </p:cBhvr>
                                      <p:tavLst>
                                        <p:tav tm="0">
                                          <p:val>
                                            <p:strVal val="ppt_h"/>
                                          </p:val>
                                        </p:tav>
                                        <p:tav tm="100000">
                                          <p:val>
                                            <p:strVal val="ppt_h"/>
                                          </p:val>
                                        </p:tav>
                                      </p:tavLst>
                                    </p:anim>
                                    <p:anim calcmode="lin" valueType="num">
                                      <p:cBhvr>
                                        <p:cTn id="70" dur="1000"/>
                                        <p:tgtEl>
                                          <p:spTgt spid="4114"/>
                                        </p:tgtEl>
                                        <p:attrNameLst>
                                          <p:attrName>ppt_x</p:attrName>
                                        </p:attrNameLst>
                                      </p:cBhvr>
                                      <p:tavLst>
                                        <p:tav tm="0">
                                          <p:val>
                                            <p:strVal val="ppt_x"/>
                                          </p:val>
                                        </p:tav>
                                        <p:tav tm="100000">
                                          <p:val>
                                            <p:strVal val="ppt_x-.2"/>
                                          </p:val>
                                        </p:tav>
                                      </p:tavLst>
                                    </p:anim>
                                    <p:anim calcmode="lin" valueType="num">
                                      <p:cBhvr>
                                        <p:cTn id="71" dur="1000"/>
                                        <p:tgtEl>
                                          <p:spTgt spid="4114"/>
                                        </p:tgtEl>
                                        <p:attrNameLst>
                                          <p:attrName>ppt_y</p:attrName>
                                        </p:attrNameLst>
                                      </p:cBhvr>
                                      <p:tavLst>
                                        <p:tav tm="0">
                                          <p:val>
                                            <p:strVal val="ppt_y"/>
                                          </p:val>
                                        </p:tav>
                                        <p:tav tm="100000">
                                          <p:val>
                                            <p:strVal val="ppt_y"/>
                                          </p:val>
                                        </p:tav>
                                      </p:tavLst>
                                    </p:anim>
                                    <p:animEffect transition="out" filter="fade">
                                      <p:cBhvr>
                                        <p:cTn id="72" dur="1000"/>
                                        <p:tgtEl>
                                          <p:spTgt spid="4114"/>
                                        </p:tgtEl>
                                      </p:cBhvr>
                                    </p:animEffect>
                                    <p:set>
                                      <p:cBhvr>
                                        <p:cTn id="73" dur="1" fill="hold">
                                          <p:stCondLst>
                                            <p:cond delay="999"/>
                                          </p:stCondLst>
                                        </p:cTn>
                                        <p:tgtEl>
                                          <p:spTgt spid="4114"/>
                                        </p:tgtEl>
                                        <p:attrNameLst>
                                          <p:attrName>style.visibility</p:attrName>
                                        </p:attrNameLst>
                                      </p:cBhvr>
                                      <p:to>
                                        <p:strVal val="hidden"/>
                                      </p:to>
                                    </p:set>
                                  </p:childTnLst>
                                </p:cTn>
                              </p:par>
                            </p:childTnLst>
                          </p:cTn>
                        </p:par>
                      </p:childTnLst>
                    </p:cTn>
                  </p:par>
                </p:childTnLst>
              </p:cTn>
              <p:nextCondLst>
                <p:cond evt="onClick" delay="0">
                  <p:tgtEl>
                    <p:spTgt spid="4104"/>
                  </p:tgtEl>
                </p:cond>
              </p:nextCondLst>
            </p:seq>
            <p:seq concurrent="1" nextAc="seek">
              <p:cTn id="74" restart="whenNotActive" fill="hold" evtFilter="cancelBubble" nodeType="interactiveSeq">
                <p:stCondLst>
                  <p:cond evt="onClick" delay="0">
                    <p:tgtEl>
                      <p:spTgt spid="4117"/>
                    </p:tgtEl>
                  </p:cond>
                </p:stCondLst>
                <p:endSync evt="end" delay="0">
                  <p:rtn val="all"/>
                </p:endSync>
                <p:childTnLst>
                  <p:par>
                    <p:cTn id="75" fill="hold">
                      <p:stCondLst>
                        <p:cond delay="0"/>
                      </p:stCondLst>
                      <p:childTnLst>
                        <p:par>
                          <p:cTn id="76" fill="hold">
                            <p:stCondLst>
                              <p:cond delay="0"/>
                            </p:stCondLst>
                            <p:childTnLst>
                              <p:par>
                                <p:cTn id="77" presetID="54" presetClass="entr" presetSubtype="0" accel="100000" fill="hold" nodeType="clickEffect">
                                  <p:stCondLst>
                                    <p:cond delay="0"/>
                                  </p:stCondLst>
                                  <p:childTnLst>
                                    <p:set>
                                      <p:cBhvr>
                                        <p:cTn id="78" dur="1" fill="hold">
                                          <p:stCondLst>
                                            <p:cond delay="0"/>
                                          </p:stCondLst>
                                        </p:cTn>
                                        <p:tgtEl>
                                          <p:spTgt spid="4115"/>
                                        </p:tgtEl>
                                        <p:attrNameLst>
                                          <p:attrName>style.visibility</p:attrName>
                                        </p:attrNameLst>
                                      </p:cBhvr>
                                      <p:to>
                                        <p:strVal val="visible"/>
                                      </p:to>
                                    </p:set>
                                    <p:anim calcmode="lin" valueType="num">
                                      <p:cBhvr>
                                        <p:cTn id="79" dur="1000" fill="hold"/>
                                        <p:tgtEl>
                                          <p:spTgt spid="4115"/>
                                        </p:tgtEl>
                                        <p:attrNameLst>
                                          <p:attrName>ppt_w</p:attrName>
                                        </p:attrNameLst>
                                      </p:cBhvr>
                                      <p:tavLst>
                                        <p:tav tm="0">
                                          <p:val>
                                            <p:strVal val="#ppt_w*0.05"/>
                                          </p:val>
                                        </p:tav>
                                        <p:tav tm="100000">
                                          <p:val>
                                            <p:strVal val="#ppt_w"/>
                                          </p:val>
                                        </p:tav>
                                      </p:tavLst>
                                    </p:anim>
                                    <p:anim calcmode="lin" valueType="num">
                                      <p:cBhvr>
                                        <p:cTn id="80" dur="1000" fill="hold"/>
                                        <p:tgtEl>
                                          <p:spTgt spid="4115"/>
                                        </p:tgtEl>
                                        <p:attrNameLst>
                                          <p:attrName>ppt_h</p:attrName>
                                        </p:attrNameLst>
                                      </p:cBhvr>
                                      <p:tavLst>
                                        <p:tav tm="0">
                                          <p:val>
                                            <p:strVal val="#ppt_h"/>
                                          </p:val>
                                        </p:tav>
                                        <p:tav tm="100000">
                                          <p:val>
                                            <p:strVal val="#ppt_h"/>
                                          </p:val>
                                        </p:tav>
                                      </p:tavLst>
                                    </p:anim>
                                    <p:anim calcmode="lin" valueType="num">
                                      <p:cBhvr>
                                        <p:cTn id="81" dur="1000" fill="hold"/>
                                        <p:tgtEl>
                                          <p:spTgt spid="4115"/>
                                        </p:tgtEl>
                                        <p:attrNameLst>
                                          <p:attrName>ppt_x</p:attrName>
                                        </p:attrNameLst>
                                      </p:cBhvr>
                                      <p:tavLst>
                                        <p:tav tm="0">
                                          <p:val>
                                            <p:strVal val="#ppt_x-.2"/>
                                          </p:val>
                                        </p:tav>
                                        <p:tav tm="100000">
                                          <p:val>
                                            <p:strVal val="#ppt_x"/>
                                          </p:val>
                                        </p:tav>
                                      </p:tavLst>
                                    </p:anim>
                                    <p:anim calcmode="lin" valueType="num">
                                      <p:cBhvr>
                                        <p:cTn id="82" dur="1000" fill="hold"/>
                                        <p:tgtEl>
                                          <p:spTgt spid="4115"/>
                                        </p:tgtEl>
                                        <p:attrNameLst>
                                          <p:attrName>ppt_y</p:attrName>
                                        </p:attrNameLst>
                                      </p:cBhvr>
                                      <p:tavLst>
                                        <p:tav tm="0">
                                          <p:val>
                                            <p:strVal val="#ppt_y"/>
                                          </p:val>
                                        </p:tav>
                                        <p:tav tm="100000">
                                          <p:val>
                                            <p:strVal val="#ppt_y"/>
                                          </p:val>
                                        </p:tav>
                                      </p:tavLst>
                                    </p:anim>
                                    <p:animEffect transition="in" filter="fade">
                                      <p:cBhvr>
                                        <p:cTn id="83" dur="1000"/>
                                        <p:tgtEl>
                                          <p:spTgt spid="4115"/>
                                        </p:tgtEl>
                                      </p:cBhvr>
                                    </p:animEffect>
                                  </p:childTnLst>
                                </p:cTn>
                              </p:par>
                            </p:childTnLst>
                          </p:cTn>
                        </p:par>
                        <p:par>
                          <p:cTn id="84" fill="hold">
                            <p:stCondLst>
                              <p:cond delay="1000"/>
                            </p:stCondLst>
                            <p:childTnLst>
                              <p:par>
                                <p:cTn id="85" presetID="54" presetClass="exit" presetSubtype="0" decel="100000" fill="hold" nodeType="afterEffect">
                                  <p:stCondLst>
                                    <p:cond delay="3000"/>
                                  </p:stCondLst>
                                  <p:childTnLst>
                                    <p:anim calcmode="lin" valueType="num">
                                      <p:cBhvr>
                                        <p:cTn id="86" dur="1000"/>
                                        <p:tgtEl>
                                          <p:spTgt spid="4115"/>
                                        </p:tgtEl>
                                        <p:attrNameLst>
                                          <p:attrName>ppt_w</p:attrName>
                                        </p:attrNameLst>
                                      </p:cBhvr>
                                      <p:tavLst>
                                        <p:tav tm="0">
                                          <p:val>
                                            <p:strVal val="ppt_w"/>
                                          </p:val>
                                        </p:tav>
                                        <p:tav tm="100000">
                                          <p:val>
                                            <p:strVal val="ppt_w*0.05"/>
                                          </p:val>
                                        </p:tav>
                                      </p:tavLst>
                                    </p:anim>
                                    <p:anim calcmode="lin" valueType="num">
                                      <p:cBhvr>
                                        <p:cTn id="87" dur="1000"/>
                                        <p:tgtEl>
                                          <p:spTgt spid="4115"/>
                                        </p:tgtEl>
                                        <p:attrNameLst>
                                          <p:attrName>ppt_h</p:attrName>
                                        </p:attrNameLst>
                                      </p:cBhvr>
                                      <p:tavLst>
                                        <p:tav tm="0">
                                          <p:val>
                                            <p:strVal val="ppt_h"/>
                                          </p:val>
                                        </p:tav>
                                        <p:tav tm="100000">
                                          <p:val>
                                            <p:strVal val="ppt_h"/>
                                          </p:val>
                                        </p:tav>
                                      </p:tavLst>
                                    </p:anim>
                                    <p:anim calcmode="lin" valueType="num">
                                      <p:cBhvr>
                                        <p:cTn id="88" dur="1000"/>
                                        <p:tgtEl>
                                          <p:spTgt spid="4115"/>
                                        </p:tgtEl>
                                        <p:attrNameLst>
                                          <p:attrName>ppt_x</p:attrName>
                                        </p:attrNameLst>
                                      </p:cBhvr>
                                      <p:tavLst>
                                        <p:tav tm="0">
                                          <p:val>
                                            <p:strVal val="ppt_x"/>
                                          </p:val>
                                        </p:tav>
                                        <p:tav tm="100000">
                                          <p:val>
                                            <p:strVal val="ppt_x-.2"/>
                                          </p:val>
                                        </p:tav>
                                      </p:tavLst>
                                    </p:anim>
                                    <p:anim calcmode="lin" valueType="num">
                                      <p:cBhvr>
                                        <p:cTn id="89" dur="1000"/>
                                        <p:tgtEl>
                                          <p:spTgt spid="4115"/>
                                        </p:tgtEl>
                                        <p:attrNameLst>
                                          <p:attrName>ppt_y</p:attrName>
                                        </p:attrNameLst>
                                      </p:cBhvr>
                                      <p:tavLst>
                                        <p:tav tm="0">
                                          <p:val>
                                            <p:strVal val="ppt_y"/>
                                          </p:val>
                                        </p:tav>
                                        <p:tav tm="100000">
                                          <p:val>
                                            <p:strVal val="ppt_y"/>
                                          </p:val>
                                        </p:tav>
                                      </p:tavLst>
                                    </p:anim>
                                    <p:animEffect transition="out" filter="fade">
                                      <p:cBhvr>
                                        <p:cTn id="90" dur="1000"/>
                                        <p:tgtEl>
                                          <p:spTgt spid="4115"/>
                                        </p:tgtEl>
                                      </p:cBhvr>
                                    </p:animEffect>
                                    <p:set>
                                      <p:cBhvr>
                                        <p:cTn id="91" dur="1" fill="hold">
                                          <p:stCondLst>
                                            <p:cond delay="999"/>
                                          </p:stCondLst>
                                        </p:cTn>
                                        <p:tgtEl>
                                          <p:spTgt spid="4115"/>
                                        </p:tgtEl>
                                        <p:attrNameLst>
                                          <p:attrName>style.visibility</p:attrName>
                                        </p:attrNameLst>
                                      </p:cBhvr>
                                      <p:to>
                                        <p:strVal val="hidden"/>
                                      </p:to>
                                    </p:set>
                                  </p:childTnLst>
                                </p:cTn>
                              </p:par>
                            </p:childTnLst>
                          </p:cTn>
                        </p:par>
                      </p:childTnLst>
                    </p:cTn>
                  </p:par>
                </p:childTnLst>
              </p:cTn>
              <p:nextCondLst>
                <p:cond evt="onClick" delay="0">
                  <p:tgtEl>
                    <p:spTgt spid="4117"/>
                  </p:tgtEl>
                </p:cond>
              </p:nextCondLst>
            </p:seq>
            <p:seq concurrent="1" nextAc="seek">
              <p:cTn id="92" restart="whenNotActive" fill="hold" evtFilter="cancelBubble" nodeType="interactiveSeq">
                <p:stCondLst>
                  <p:cond evt="onClick" delay="0">
                    <p:tgtEl>
                      <p:spTgt spid="4106"/>
                    </p:tgtEl>
                  </p:cond>
                </p:stCondLst>
                <p:endSync evt="end" delay="0">
                  <p:rtn val="all"/>
                </p:endSync>
                <p:childTnLst>
                  <p:par>
                    <p:cTn id="93" fill="hold">
                      <p:stCondLst>
                        <p:cond delay="0"/>
                      </p:stCondLst>
                      <p:childTnLst>
                        <p:par>
                          <p:cTn id="94" fill="hold">
                            <p:stCondLst>
                              <p:cond delay="0"/>
                            </p:stCondLst>
                            <p:childTnLst>
                              <p:par>
                                <p:cTn id="95" presetID="54" presetClass="entr" presetSubtype="0" accel="100000" fill="hold" nodeType="clickEffect">
                                  <p:stCondLst>
                                    <p:cond delay="0"/>
                                  </p:stCondLst>
                                  <p:childTnLst>
                                    <p:set>
                                      <p:cBhvr>
                                        <p:cTn id="96" dur="1" fill="hold">
                                          <p:stCondLst>
                                            <p:cond delay="0"/>
                                          </p:stCondLst>
                                        </p:cTn>
                                        <p:tgtEl>
                                          <p:spTgt spid="4119"/>
                                        </p:tgtEl>
                                        <p:attrNameLst>
                                          <p:attrName>style.visibility</p:attrName>
                                        </p:attrNameLst>
                                      </p:cBhvr>
                                      <p:to>
                                        <p:strVal val="visible"/>
                                      </p:to>
                                    </p:set>
                                    <p:anim calcmode="lin" valueType="num">
                                      <p:cBhvr>
                                        <p:cTn id="97" dur="1000" fill="hold"/>
                                        <p:tgtEl>
                                          <p:spTgt spid="4119"/>
                                        </p:tgtEl>
                                        <p:attrNameLst>
                                          <p:attrName>ppt_w</p:attrName>
                                        </p:attrNameLst>
                                      </p:cBhvr>
                                      <p:tavLst>
                                        <p:tav tm="0">
                                          <p:val>
                                            <p:strVal val="#ppt_w*0.05"/>
                                          </p:val>
                                        </p:tav>
                                        <p:tav tm="100000">
                                          <p:val>
                                            <p:strVal val="#ppt_w"/>
                                          </p:val>
                                        </p:tav>
                                      </p:tavLst>
                                    </p:anim>
                                    <p:anim calcmode="lin" valueType="num">
                                      <p:cBhvr>
                                        <p:cTn id="98" dur="1000" fill="hold"/>
                                        <p:tgtEl>
                                          <p:spTgt spid="4119"/>
                                        </p:tgtEl>
                                        <p:attrNameLst>
                                          <p:attrName>ppt_h</p:attrName>
                                        </p:attrNameLst>
                                      </p:cBhvr>
                                      <p:tavLst>
                                        <p:tav tm="0">
                                          <p:val>
                                            <p:strVal val="#ppt_h"/>
                                          </p:val>
                                        </p:tav>
                                        <p:tav tm="100000">
                                          <p:val>
                                            <p:strVal val="#ppt_h"/>
                                          </p:val>
                                        </p:tav>
                                      </p:tavLst>
                                    </p:anim>
                                    <p:anim calcmode="lin" valueType="num">
                                      <p:cBhvr>
                                        <p:cTn id="99" dur="1000" fill="hold"/>
                                        <p:tgtEl>
                                          <p:spTgt spid="4119"/>
                                        </p:tgtEl>
                                        <p:attrNameLst>
                                          <p:attrName>ppt_x</p:attrName>
                                        </p:attrNameLst>
                                      </p:cBhvr>
                                      <p:tavLst>
                                        <p:tav tm="0">
                                          <p:val>
                                            <p:strVal val="#ppt_x-.2"/>
                                          </p:val>
                                        </p:tav>
                                        <p:tav tm="100000">
                                          <p:val>
                                            <p:strVal val="#ppt_x"/>
                                          </p:val>
                                        </p:tav>
                                      </p:tavLst>
                                    </p:anim>
                                    <p:anim calcmode="lin" valueType="num">
                                      <p:cBhvr>
                                        <p:cTn id="100" dur="1000" fill="hold"/>
                                        <p:tgtEl>
                                          <p:spTgt spid="4119"/>
                                        </p:tgtEl>
                                        <p:attrNameLst>
                                          <p:attrName>ppt_y</p:attrName>
                                        </p:attrNameLst>
                                      </p:cBhvr>
                                      <p:tavLst>
                                        <p:tav tm="0">
                                          <p:val>
                                            <p:strVal val="#ppt_y"/>
                                          </p:val>
                                        </p:tav>
                                        <p:tav tm="100000">
                                          <p:val>
                                            <p:strVal val="#ppt_y"/>
                                          </p:val>
                                        </p:tav>
                                      </p:tavLst>
                                    </p:anim>
                                    <p:animEffect transition="in" filter="fade">
                                      <p:cBhvr>
                                        <p:cTn id="101" dur="1000"/>
                                        <p:tgtEl>
                                          <p:spTgt spid="4119"/>
                                        </p:tgtEl>
                                      </p:cBhvr>
                                    </p:animEffect>
                                  </p:childTnLst>
                                </p:cTn>
                              </p:par>
                            </p:childTnLst>
                          </p:cTn>
                        </p:par>
                        <p:par>
                          <p:cTn id="102" fill="hold">
                            <p:stCondLst>
                              <p:cond delay="1000"/>
                            </p:stCondLst>
                            <p:childTnLst>
                              <p:par>
                                <p:cTn id="103" presetID="54" presetClass="exit" presetSubtype="0" decel="100000" fill="hold" nodeType="afterEffect">
                                  <p:stCondLst>
                                    <p:cond delay="3000"/>
                                  </p:stCondLst>
                                  <p:childTnLst>
                                    <p:anim calcmode="lin" valueType="num">
                                      <p:cBhvr>
                                        <p:cTn id="104" dur="1000"/>
                                        <p:tgtEl>
                                          <p:spTgt spid="4119"/>
                                        </p:tgtEl>
                                        <p:attrNameLst>
                                          <p:attrName>ppt_w</p:attrName>
                                        </p:attrNameLst>
                                      </p:cBhvr>
                                      <p:tavLst>
                                        <p:tav tm="0">
                                          <p:val>
                                            <p:strVal val="ppt_w"/>
                                          </p:val>
                                        </p:tav>
                                        <p:tav tm="100000">
                                          <p:val>
                                            <p:strVal val="ppt_w*0.05"/>
                                          </p:val>
                                        </p:tav>
                                      </p:tavLst>
                                    </p:anim>
                                    <p:anim calcmode="lin" valueType="num">
                                      <p:cBhvr>
                                        <p:cTn id="105" dur="1000"/>
                                        <p:tgtEl>
                                          <p:spTgt spid="4119"/>
                                        </p:tgtEl>
                                        <p:attrNameLst>
                                          <p:attrName>ppt_h</p:attrName>
                                        </p:attrNameLst>
                                      </p:cBhvr>
                                      <p:tavLst>
                                        <p:tav tm="0">
                                          <p:val>
                                            <p:strVal val="ppt_h"/>
                                          </p:val>
                                        </p:tav>
                                        <p:tav tm="100000">
                                          <p:val>
                                            <p:strVal val="ppt_h"/>
                                          </p:val>
                                        </p:tav>
                                      </p:tavLst>
                                    </p:anim>
                                    <p:anim calcmode="lin" valueType="num">
                                      <p:cBhvr>
                                        <p:cTn id="106" dur="1000"/>
                                        <p:tgtEl>
                                          <p:spTgt spid="4119"/>
                                        </p:tgtEl>
                                        <p:attrNameLst>
                                          <p:attrName>ppt_x</p:attrName>
                                        </p:attrNameLst>
                                      </p:cBhvr>
                                      <p:tavLst>
                                        <p:tav tm="0">
                                          <p:val>
                                            <p:strVal val="ppt_x"/>
                                          </p:val>
                                        </p:tav>
                                        <p:tav tm="100000">
                                          <p:val>
                                            <p:strVal val="ppt_x-.2"/>
                                          </p:val>
                                        </p:tav>
                                      </p:tavLst>
                                    </p:anim>
                                    <p:anim calcmode="lin" valueType="num">
                                      <p:cBhvr>
                                        <p:cTn id="107" dur="1000"/>
                                        <p:tgtEl>
                                          <p:spTgt spid="4119"/>
                                        </p:tgtEl>
                                        <p:attrNameLst>
                                          <p:attrName>ppt_y</p:attrName>
                                        </p:attrNameLst>
                                      </p:cBhvr>
                                      <p:tavLst>
                                        <p:tav tm="0">
                                          <p:val>
                                            <p:strVal val="ppt_y"/>
                                          </p:val>
                                        </p:tav>
                                        <p:tav tm="100000">
                                          <p:val>
                                            <p:strVal val="ppt_y"/>
                                          </p:val>
                                        </p:tav>
                                      </p:tavLst>
                                    </p:anim>
                                    <p:animEffect transition="out" filter="fade">
                                      <p:cBhvr>
                                        <p:cTn id="108" dur="1000"/>
                                        <p:tgtEl>
                                          <p:spTgt spid="4119"/>
                                        </p:tgtEl>
                                      </p:cBhvr>
                                    </p:animEffect>
                                    <p:set>
                                      <p:cBhvr>
                                        <p:cTn id="109" dur="1" fill="hold">
                                          <p:stCondLst>
                                            <p:cond delay="999"/>
                                          </p:stCondLst>
                                        </p:cTn>
                                        <p:tgtEl>
                                          <p:spTgt spid="4119"/>
                                        </p:tgtEl>
                                        <p:attrNameLst>
                                          <p:attrName>style.visibility</p:attrName>
                                        </p:attrNameLst>
                                      </p:cBhvr>
                                      <p:to>
                                        <p:strVal val="hidden"/>
                                      </p:to>
                                    </p:set>
                                  </p:childTnLst>
                                </p:cTn>
                              </p:par>
                            </p:childTnLst>
                          </p:cTn>
                        </p:par>
                      </p:childTnLst>
                    </p:cTn>
                  </p:par>
                </p:childTnLst>
              </p:cTn>
              <p:nextCondLst>
                <p:cond evt="onClick" delay="0">
                  <p:tgtEl>
                    <p:spTgt spid="4106"/>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18" name="Picture 2" descr="1024px-Gall%E2%80%93Peters_projection_SW"/>
          <p:cNvPicPr>
            <a:picLocks noChangeAspect="1" noChangeArrowheads="1"/>
          </p:cNvPicPr>
          <p:nvPr/>
        </p:nvPicPr>
        <p:blipFill>
          <a:blip r:embed="rId3"/>
          <a:srcRect r="21" b="-29"/>
          <a:stretch>
            <a:fillRect/>
          </a:stretch>
        </p:blipFill>
        <p:spPr bwMode="auto">
          <a:xfrm>
            <a:off x="0" y="528638"/>
            <a:ext cx="9144000" cy="5881687"/>
          </a:xfrm>
          <a:prstGeom prst="rect">
            <a:avLst/>
          </a:prstGeom>
          <a:noFill/>
        </p:spPr>
      </p:pic>
      <p:sp>
        <p:nvSpPr>
          <p:cNvPr id="9219" name="Rectangle 3"/>
          <p:cNvSpPr>
            <a:spLocks noChangeArrowheads="1"/>
          </p:cNvSpPr>
          <p:nvPr/>
        </p:nvSpPr>
        <p:spPr bwMode="auto">
          <a:xfrm>
            <a:off x="4267200" y="1292225"/>
            <a:ext cx="914400" cy="763588"/>
          </a:xfrm>
          <a:prstGeom prst="rect">
            <a:avLst/>
          </a:prstGeom>
          <a:solidFill>
            <a:srgbClr val="0000FF">
              <a:alpha val="0"/>
            </a:srgbClr>
          </a:solidFill>
          <a:ln w="38100" algn="ctr">
            <a:solidFill>
              <a:schemeClr val="bg1"/>
            </a:solidFill>
            <a:miter lim="800000"/>
            <a:headEnd/>
            <a:tailEnd/>
          </a:ln>
          <a:effectLst/>
        </p:spPr>
        <p:txBody>
          <a:bodyPr wrap="none" anchor="ctr"/>
          <a:lstStyle/>
          <a:p>
            <a:endParaRPr lang="en-US"/>
          </a:p>
        </p:txBody>
      </p:sp>
      <p:grpSp>
        <p:nvGrpSpPr>
          <p:cNvPr id="9220" name="Group 4"/>
          <p:cNvGrpSpPr>
            <a:grpSpLocks/>
          </p:cNvGrpSpPr>
          <p:nvPr/>
        </p:nvGrpSpPr>
        <p:grpSpPr bwMode="auto">
          <a:xfrm>
            <a:off x="-1588" y="60325"/>
            <a:ext cx="9145588" cy="6734175"/>
            <a:chOff x="-1" y="38"/>
            <a:chExt cx="5761" cy="4242"/>
          </a:xfrm>
        </p:grpSpPr>
        <p:pic>
          <p:nvPicPr>
            <p:cNvPr id="9221" name="Picture 5" descr="Map of Rome and Carthage at the start of the Second Punic War.svg"/>
            <p:cNvPicPr>
              <a:picLocks noChangeAspect="1" noChangeArrowheads="1"/>
            </p:cNvPicPr>
            <p:nvPr/>
          </p:nvPicPr>
          <p:blipFill>
            <a:blip r:embed="rId4"/>
            <a:srcRect r="24" b="63"/>
            <a:stretch>
              <a:fillRect/>
            </a:stretch>
          </p:blipFill>
          <p:spPr bwMode="auto">
            <a:xfrm>
              <a:off x="-1" y="38"/>
              <a:ext cx="5761" cy="4242"/>
            </a:xfrm>
            <a:prstGeom prst="rect">
              <a:avLst/>
            </a:prstGeom>
            <a:noFill/>
          </p:spPr>
        </p:pic>
        <p:sp>
          <p:nvSpPr>
            <p:cNvPr id="9222" name="Text Box 6"/>
            <p:cNvSpPr txBox="1">
              <a:spLocks noChangeArrowheads="1"/>
            </p:cNvSpPr>
            <p:nvPr/>
          </p:nvSpPr>
          <p:spPr bwMode="auto">
            <a:xfrm>
              <a:off x="0" y="77"/>
              <a:ext cx="1918" cy="274"/>
            </a:xfrm>
            <a:prstGeom prst="rect">
              <a:avLst/>
            </a:prstGeom>
            <a:solidFill>
              <a:schemeClr val="bg1"/>
            </a:solidFill>
            <a:ln w="38100">
              <a:solidFill>
                <a:schemeClr val="tx2"/>
              </a:solidFill>
              <a:miter lim="800000"/>
              <a:headEnd/>
              <a:tailEnd/>
            </a:ln>
            <a:effectLst/>
          </p:spPr>
          <p:txBody>
            <a:bodyPr>
              <a:spAutoFit/>
            </a:bodyPr>
            <a:lstStyle/>
            <a:p>
              <a:pPr>
                <a:spcBef>
                  <a:spcPct val="50000"/>
                </a:spcBef>
              </a:pPr>
              <a:r>
                <a:rPr lang="en-CA" sz="2000"/>
                <a:t>Mediterranean c. 218 BC</a:t>
              </a:r>
            </a:p>
          </p:txBody>
        </p:sp>
      </p:grpSp>
      <p:sp>
        <p:nvSpPr>
          <p:cNvPr id="9223" name="Rectangle 7"/>
          <p:cNvSpPr>
            <a:spLocks noChangeArrowheads="1"/>
          </p:cNvSpPr>
          <p:nvPr/>
        </p:nvSpPr>
        <p:spPr bwMode="auto">
          <a:xfrm>
            <a:off x="5411788" y="985838"/>
            <a:ext cx="230187" cy="228600"/>
          </a:xfrm>
          <a:prstGeom prst="rect">
            <a:avLst/>
          </a:prstGeom>
          <a:solidFill>
            <a:schemeClr val="bg1">
              <a:alpha val="0"/>
            </a:schemeClr>
          </a:solidFill>
          <a:ln w="38100" algn="ctr">
            <a:solidFill>
              <a:schemeClr val="tx1"/>
            </a:solidFill>
            <a:miter lim="800000"/>
            <a:headEnd/>
            <a:tailEnd/>
          </a:ln>
          <a:effectLst/>
        </p:spPr>
        <p:txBody>
          <a:bodyPr wrap="none" anchor="ctr"/>
          <a:lstStyle/>
          <a:p>
            <a:endParaRPr lang="en-US"/>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9219"/>
                                        </p:tgtEl>
                                        <p:attrNameLst>
                                          <p:attrName>style.visibility</p:attrName>
                                        </p:attrNameLst>
                                      </p:cBhvr>
                                      <p:to>
                                        <p:strVal val="visible"/>
                                      </p:to>
                                    </p:set>
                                    <p:animEffect transition="in" filter="fade">
                                      <p:cBhvr>
                                        <p:cTn id="7" dur="1155" decel="100000"/>
                                        <p:tgtEl>
                                          <p:spTgt spid="9219"/>
                                        </p:tgtEl>
                                      </p:cBhvr>
                                    </p:animEffect>
                                    <p:animScale>
                                      <p:cBhvr>
                                        <p:cTn id="8" dur="1155" decel="100000"/>
                                        <p:tgtEl>
                                          <p:spTgt spid="9219"/>
                                        </p:tgtEl>
                                      </p:cBhvr>
                                      <p:from x="10000" y="10000"/>
                                      <p:to x="200000" y="450000"/>
                                    </p:animScale>
                                    <p:animScale>
                                      <p:cBhvr>
                                        <p:cTn id="9" dur="1845" accel="100000" fill="hold">
                                          <p:stCondLst>
                                            <p:cond delay="1155"/>
                                          </p:stCondLst>
                                        </p:cTn>
                                        <p:tgtEl>
                                          <p:spTgt spid="9219"/>
                                        </p:tgtEl>
                                      </p:cBhvr>
                                      <p:from x="200000" y="450000"/>
                                      <p:to x="100000" y="100000"/>
                                    </p:animScale>
                                    <p:set>
                                      <p:cBhvr>
                                        <p:cTn id="10" dur="1155" fill="hold"/>
                                        <p:tgtEl>
                                          <p:spTgt spid="9219"/>
                                        </p:tgtEl>
                                        <p:attrNameLst>
                                          <p:attrName>ppt_x</p:attrName>
                                        </p:attrNameLst>
                                      </p:cBhvr>
                                      <p:to>
                                        <p:strVal val="(0.5)"/>
                                      </p:to>
                                    </p:set>
                                    <p:anim from="(0.5)" to="(#ppt_x)" calcmode="lin" valueType="num">
                                      <p:cBhvr>
                                        <p:cTn id="11" dur="1845" accel="100000" fill="hold">
                                          <p:stCondLst>
                                            <p:cond delay="1155"/>
                                          </p:stCondLst>
                                        </p:cTn>
                                        <p:tgtEl>
                                          <p:spTgt spid="9219"/>
                                        </p:tgtEl>
                                        <p:attrNameLst>
                                          <p:attrName>ppt_x</p:attrName>
                                        </p:attrNameLst>
                                      </p:cBhvr>
                                    </p:anim>
                                    <p:set>
                                      <p:cBhvr>
                                        <p:cTn id="12" dur="1155" fill="hold"/>
                                        <p:tgtEl>
                                          <p:spTgt spid="9219"/>
                                        </p:tgtEl>
                                        <p:attrNameLst>
                                          <p:attrName>ppt_y</p:attrName>
                                        </p:attrNameLst>
                                      </p:cBhvr>
                                      <p:to>
                                        <p:strVal val="(#ppt_y+0.4)"/>
                                      </p:to>
                                    </p:set>
                                    <p:anim from="(#ppt_y+0.4)" to="(#ppt_y)" calcmode="lin" valueType="num">
                                      <p:cBhvr>
                                        <p:cTn id="13" dur="1845" accel="100000" fill="hold">
                                          <p:stCondLst>
                                            <p:cond delay="1155"/>
                                          </p:stCondLst>
                                        </p:cTn>
                                        <p:tgtEl>
                                          <p:spTgt spid="9219"/>
                                        </p:tgtEl>
                                        <p:attrNameLst>
                                          <p:attrName>ppt_y</p:attrName>
                                        </p:attrNameLst>
                                      </p:cBhvr>
                                    </p:anim>
                                  </p:childTnLst>
                                </p:cTn>
                              </p:par>
                            </p:childTnLst>
                          </p:cTn>
                        </p:par>
                        <p:par>
                          <p:cTn id="14" fill="hold">
                            <p:stCondLst>
                              <p:cond delay="3000"/>
                            </p:stCondLst>
                            <p:childTnLst>
                              <p:par>
                                <p:cTn id="15" presetID="4" presetClass="entr" presetSubtype="32" fill="hold" nodeType="afterEffect">
                                  <p:stCondLst>
                                    <p:cond delay="2500"/>
                                  </p:stCondLst>
                                  <p:childTnLst>
                                    <p:set>
                                      <p:cBhvr>
                                        <p:cTn id="16" dur="1" fill="hold">
                                          <p:stCondLst>
                                            <p:cond delay="0"/>
                                          </p:stCondLst>
                                        </p:cTn>
                                        <p:tgtEl>
                                          <p:spTgt spid="9220"/>
                                        </p:tgtEl>
                                        <p:attrNameLst>
                                          <p:attrName>style.visibility</p:attrName>
                                        </p:attrNameLst>
                                      </p:cBhvr>
                                      <p:to>
                                        <p:strVal val="visible"/>
                                      </p:to>
                                    </p:set>
                                    <p:animEffect transition="in" filter="box(out)">
                                      <p:cBhvr>
                                        <p:cTn id="17" dur="3000"/>
                                        <p:tgtEl>
                                          <p:spTgt spid="9220"/>
                                        </p:tgtEl>
                                      </p:cBhvr>
                                    </p:animEffect>
                                  </p:childTnLst>
                                </p:cTn>
                              </p:par>
                            </p:childTnLst>
                          </p:cTn>
                        </p:par>
                        <p:par>
                          <p:cTn id="18" fill="hold">
                            <p:stCondLst>
                              <p:cond delay="8500"/>
                            </p:stCondLst>
                            <p:childTnLst>
                              <p:par>
                                <p:cTn id="19" presetID="51" presetClass="entr" presetSubtype="0" fill="hold" grpId="0" nodeType="afterEffect">
                                  <p:stCondLst>
                                    <p:cond delay="0"/>
                                  </p:stCondLst>
                                  <p:childTnLst>
                                    <p:set>
                                      <p:cBhvr>
                                        <p:cTn id="20" dur="1" fill="hold">
                                          <p:stCondLst>
                                            <p:cond delay="0"/>
                                          </p:stCondLst>
                                        </p:cTn>
                                        <p:tgtEl>
                                          <p:spTgt spid="9223"/>
                                        </p:tgtEl>
                                        <p:attrNameLst>
                                          <p:attrName>style.visibility</p:attrName>
                                        </p:attrNameLst>
                                      </p:cBhvr>
                                      <p:to>
                                        <p:strVal val="visible"/>
                                      </p:to>
                                    </p:set>
                                    <p:animEffect transition="in" filter="fade">
                                      <p:cBhvr>
                                        <p:cTn id="21" dur="1155" decel="100000"/>
                                        <p:tgtEl>
                                          <p:spTgt spid="9223"/>
                                        </p:tgtEl>
                                      </p:cBhvr>
                                    </p:animEffect>
                                    <p:animScale>
                                      <p:cBhvr>
                                        <p:cTn id="22" dur="1155" decel="100000"/>
                                        <p:tgtEl>
                                          <p:spTgt spid="9223"/>
                                        </p:tgtEl>
                                      </p:cBhvr>
                                      <p:from x="10000" y="10000"/>
                                      <p:to x="200000" y="450000"/>
                                    </p:animScale>
                                    <p:animScale>
                                      <p:cBhvr>
                                        <p:cTn id="23" dur="1845" accel="100000" fill="hold">
                                          <p:stCondLst>
                                            <p:cond delay="1155"/>
                                          </p:stCondLst>
                                        </p:cTn>
                                        <p:tgtEl>
                                          <p:spTgt spid="9223"/>
                                        </p:tgtEl>
                                      </p:cBhvr>
                                      <p:from x="200000" y="450000"/>
                                      <p:to x="100000" y="100000"/>
                                    </p:animScale>
                                    <p:set>
                                      <p:cBhvr>
                                        <p:cTn id="24" dur="1155" fill="hold"/>
                                        <p:tgtEl>
                                          <p:spTgt spid="9223"/>
                                        </p:tgtEl>
                                        <p:attrNameLst>
                                          <p:attrName>ppt_x</p:attrName>
                                        </p:attrNameLst>
                                      </p:cBhvr>
                                      <p:to>
                                        <p:strVal val="(0.5)"/>
                                      </p:to>
                                    </p:set>
                                    <p:anim from="(0.5)" to="(#ppt_x)" calcmode="lin" valueType="num">
                                      <p:cBhvr>
                                        <p:cTn id="25" dur="1845" accel="100000" fill="hold">
                                          <p:stCondLst>
                                            <p:cond delay="1155"/>
                                          </p:stCondLst>
                                        </p:cTn>
                                        <p:tgtEl>
                                          <p:spTgt spid="9223"/>
                                        </p:tgtEl>
                                        <p:attrNameLst>
                                          <p:attrName>ppt_x</p:attrName>
                                        </p:attrNameLst>
                                      </p:cBhvr>
                                    </p:anim>
                                    <p:set>
                                      <p:cBhvr>
                                        <p:cTn id="26" dur="1155" fill="hold"/>
                                        <p:tgtEl>
                                          <p:spTgt spid="9223"/>
                                        </p:tgtEl>
                                        <p:attrNameLst>
                                          <p:attrName>ppt_y</p:attrName>
                                        </p:attrNameLst>
                                      </p:cBhvr>
                                      <p:to>
                                        <p:strVal val="(#ppt_y+0.4)"/>
                                      </p:to>
                                    </p:set>
                                    <p:anim from="(#ppt_y+0.4)" to="(#ppt_y)" calcmode="lin" valueType="num">
                                      <p:cBhvr>
                                        <p:cTn id="27" dur="1845" accel="100000" fill="hold">
                                          <p:stCondLst>
                                            <p:cond delay="1155"/>
                                          </p:stCondLst>
                                        </p:cTn>
                                        <p:tgtEl>
                                          <p:spTgt spid="92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animBg="1"/>
      <p:bldP spid="92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solidFill>
            <a:srgbClr val="DDDDDD">
              <a:alpha val="80000"/>
            </a:srgbClr>
          </a:solidFill>
          <a:ln w="9525">
            <a:noFill/>
            <a:miter lim="800000"/>
            <a:headEnd/>
            <a:tailEnd/>
          </a:ln>
          <a:effectLst/>
        </p:spPr>
        <p:txBody>
          <a:bodyPr wrap="none" anchor="ctr"/>
          <a:lstStyle/>
          <a:p>
            <a:endParaRPr lang="en-US"/>
          </a:p>
        </p:txBody>
      </p:sp>
      <p:sp>
        <p:nvSpPr>
          <p:cNvPr id="10243" name="Freeform 3"/>
          <p:cNvSpPr>
            <a:spLocks/>
          </p:cNvSpPr>
          <p:nvPr/>
        </p:nvSpPr>
        <p:spPr bwMode="auto">
          <a:xfrm>
            <a:off x="0" y="5108575"/>
            <a:ext cx="7835900" cy="1343025"/>
          </a:xfrm>
          <a:custGeom>
            <a:avLst/>
            <a:gdLst/>
            <a:ahLst/>
            <a:cxnLst>
              <a:cxn ang="0">
                <a:pos x="0" y="15"/>
              </a:cxn>
              <a:cxn ang="0">
                <a:pos x="224" y="15"/>
              </a:cxn>
              <a:cxn ang="0">
                <a:pos x="484" y="48"/>
              </a:cxn>
              <a:cxn ang="0">
                <a:pos x="820" y="96"/>
              </a:cxn>
              <a:cxn ang="0">
                <a:pos x="1590" y="0"/>
              </a:cxn>
              <a:cxn ang="0">
                <a:pos x="1912" y="22"/>
              </a:cxn>
              <a:cxn ang="0">
                <a:pos x="2184" y="62"/>
              </a:cxn>
              <a:cxn ang="0">
                <a:pos x="2480" y="102"/>
              </a:cxn>
              <a:cxn ang="0">
                <a:pos x="2744" y="192"/>
              </a:cxn>
              <a:cxn ang="0">
                <a:pos x="3080" y="241"/>
              </a:cxn>
              <a:cxn ang="0">
                <a:pos x="3321" y="385"/>
              </a:cxn>
              <a:cxn ang="0">
                <a:pos x="3657" y="481"/>
              </a:cxn>
              <a:cxn ang="0">
                <a:pos x="4282" y="673"/>
              </a:cxn>
              <a:cxn ang="0">
                <a:pos x="4571" y="721"/>
              </a:cxn>
              <a:cxn ang="0">
                <a:pos x="4811" y="818"/>
              </a:cxn>
              <a:cxn ang="0">
                <a:pos x="4936" y="846"/>
              </a:cxn>
            </a:cxnLst>
            <a:rect l="0" t="0" r="r" b="b"/>
            <a:pathLst>
              <a:path w="4936" h="846">
                <a:moveTo>
                  <a:pt x="0" y="15"/>
                </a:moveTo>
                <a:cubicBezTo>
                  <a:pt x="86" y="9"/>
                  <a:pt x="111" y="9"/>
                  <a:pt x="224" y="15"/>
                </a:cubicBezTo>
                <a:lnTo>
                  <a:pt x="484" y="48"/>
                </a:lnTo>
                <a:lnTo>
                  <a:pt x="820" y="96"/>
                </a:lnTo>
                <a:lnTo>
                  <a:pt x="1590" y="0"/>
                </a:lnTo>
                <a:lnTo>
                  <a:pt x="1912" y="22"/>
                </a:lnTo>
                <a:lnTo>
                  <a:pt x="2184" y="62"/>
                </a:lnTo>
                <a:lnTo>
                  <a:pt x="2480" y="102"/>
                </a:lnTo>
                <a:lnTo>
                  <a:pt x="2744" y="192"/>
                </a:lnTo>
                <a:lnTo>
                  <a:pt x="3080" y="241"/>
                </a:lnTo>
                <a:lnTo>
                  <a:pt x="3321" y="385"/>
                </a:lnTo>
                <a:lnTo>
                  <a:pt x="3657" y="481"/>
                </a:lnTo>
                <a:lnTo>
                  <a:pt x="4282" y="673"/>
                </a:lnTo>
                <a:lnTo>
                  <a:pt x="4571" y="721"/>
                </a:lnTo>
                <a:lnTo>
                  <a:pt x="4811" y="818"/>
                </a:lnTo>
                <a:lnTo>
                  <a:pt x="4936" y="846"/>
                </a:lnTo>
              </a:path>
            </a:pathLst>
          </a:custGeom>
          <a:noFill/>
          <a:ln w="38100">
            <a:solidFill>
              <a:srgbClr val="33CCCC"/>
            </a:solidFill>
            <a:round/>
            <a:headEnd/>
            <a:tailEnd/>
          </a:ln>
          <a:effectLst/>
        </p:spPr>
        <p:txBody>
          <a:bodyPr/>
          <a:lstStyle/>
          <a:p>
            <a:endParaRPr lang="en-US"/>
          </a:p>
        </p:txBody>
      </p:sp>
      <p:sp>
        <p:nvSpPr>
          <p:cNvPr id="10244" name="Freeform 4"/>
          <p:cNvSpPr>
            <a:spLocks/>
          </p:cNvSpPr>
          <p:nvPr/>
        </p:nvSpPr>
        <p:spPr bwMode="auto">
          <a:xfrm>
            <a:off x="7277100" y="4216400"/>
            <a:ext cx="1993900" cy="2857500"/>
          </a:xfrm>
          <a:custGeom>
            <a:avLst/>
            <a:gdLst/>
            <a:ahLst/>
            <a:cxnLst>
              <a:cxn ang="0">
                <a:pos x="0" y="1800"/>
              </a:cxn>
              <a:cxn ang="0">
                <a:pos x="508" y="1235"/>
              </a:cxn>
              <a:cxn ang="0">
                <a:pos x="315" y="850"/>
              </a:cxn>
              <a:cxn ang="0">
                <a:pos x="272" y="672"/>
              </a:cxn>
              <a:cxn ang="0">
                <a:pos x="352" y="560"/>
              </a:cxn>
              <a:cxn ang="0">
                <a:pos x="200" y="272"/>
              </a:cxn>
              <a:cxn ang="0">
                <a:pos x="352" y="240"/>
              </a:cxn>
              <a:cxn ang="0">
                <a:pos x="528" y="184"/>
              </a:cxn>
              <a:cxn ang="0">
                <a:pos x="652" y="81"/>
              </a:cxn>
              <a:cxn ang="0">
                <a:pos x="1256" y="0"/>
              </a:cxn>
            </a:cxnLst>
            <a:rect l="0" t="0" r="r" b="b"/>
            <a:pathLst>
              <a:path w="1256" h="1800">
                <a:moveTo>
                  <a:pt x="0" y="1800"/>
                </a:moveTo>
                <a:lnTo>
                  <a:pt x="508" y="1235"/>
                </a:lnTo>
                <a:lnTo>
                  <a:pt x="315" y="850"/>
                </a:lnTo>
                <a:lnTo>
                  <a:pt x="272" y="672"/>
                </a:lnTo>
                <a:lnTo>
                  <a:pt x="352" y="560"/>
                </a:lnTo>
                <a:lnTo>
                  <a:pt x="200" y="272"/>
                </a:lnTo>
                <a:lnTo>
                  <a:pt x="352" y="240"/>
                </a:lnTo>
                <a:lnTo>
                  <a:pt x="528" y="184"/>
                </a:lnTo>
                <a:lnTo>
                  <a:pt x="652" y="81"/>
                </a:lnTo>
                <a:lnTo>
                  <a:pt x="1256" y="0"/>
                </a:lnTo>
              </a:path>
            </a:pathLst>
          </a:custGeom>
          <a:noFill/>
          <a:ln w="190500">
            <a:solidFill>
              <a:srgbClr val="33CCCC"/>
            </a:solidFill>
            <a:round/>
            <a:headEnd/>
            <a:tailEnd/>
          </a:ln>
          <a:effectLst/>
        </p:spPr>
        <p:txBody>
          <a:bodyPr/>
          <a:lstStyle/>
          <a:p>
            <a:endParaRPr lang="en-US"/>
          </a:p>
        </p:txBody>
      </p:sp>
      <p:sp>
        <p:nvSpPr>
          <p:cNvPr id="10245" name="Freeform 5"/>
          <p:cNvSpPr>
            <a:spLocks/>
          </p:cNvSpPr>
          <p:nvPr/>
        </p:nvSpPr>
        <p:spPr bwMode="auto">
          <a:xfrm>
            <a:off x="6502400" y="2070100"/>
            <a:ext cx="1790700" cy="2247900"/>
          </a:xfrm>
          <a:custGeom>
            <a:avLst/>
            <a:gdLst/>
            <a:ahLst/>
            <a:cxnLst>
              <a:cxn ang="0">
                <a:pos x="1112" y="1416"/>
              </a:cxn>
              <a:cxn ang="0">
                <a:pos x="1080" y="1344"/>
              </a:cxn>
              <a:cxn ang="0">
                <a:pos x="1072" y="1320"/>
              </a:cxn>
              <a:cxn ang="0">
                <a:pos x="1128" y="1056"/>
              </a:cxn>
              <a:cxn ang="0">
                <a:pos x="1088" y="992"/>
              </a:cxn>
              <a:cxn ang="0">
                <a:pos x="1072" y="968"/>
              </a:cxn>
              <a:cxn ang="0">
                <a:pos x="1048" y="952"/>
              </a:cxn>
              <a:cxn ang="0">
                <a:pos x="1056" y="888"/>
              </a:cxn>
              <a:cxn ang="0">
                <a:pos x="948" y="616"/>
              </a:cxn>
              <a:cxn ang="0">
                <a:pos x="803" y="471"/>
              </a:cxn>
              <a:cxn ang="0">
                <a:pos x="755" y="423"/>
              </a:cxn>
              <a:cxn ang="0">
                <a:pos x="515" y="279"/>
              </a:cxn>
              <a:cxn ang="0">
                <a:pos x="178" y="231"/>
              </a:cxn>
              <a:cxn ang="0">
                <a:pos x="0" y="0"/>
              </a:cxn>
            </a:cxnLst>
            <a:rect l="0" t="0" r="r" b="b"/>
            <a:pathLst>
              <a:path w="1128" h="1416">
                <a:moveTo>
                  <a:pt x="1112" y="1416"/>
                </a:moveTo>
                <a:cubicBezTo>
                  <a:pt x="1087" y="1378"/>
                  <a:pt x="1099" y="1401"/>
                  <a:pt x="1080" y="1344"/>
                </a:cubicBezTo>
                <a:cubicBezTo>
                  <a:pt x="1077" y="1336"/>
                  <a:pt x="1072" y="1320"/>
                  <a:pt x="1072" y="1320"/>
                </a:cubicBezTo>
                <a:cubicBezTo>
                  <a:pt x="1094" y="1233"/>
                  <a:pt x="1100" y="1140"/>
                  <a:pt x="1128" y="1056"/>
                </a:cubicBezTo>
                <a:cubicBezTo>
                  <a:pt x="1116" y="1020"/>
                  <a:pt x="1128" y="1005"/>
                  <a:pt x="1088" y="992"/>
                </a:cubicBezTo>
                <a:cubicBezTo>
                  <a:pt x="1083" y="984"/>
                  <a:pt x="1079" y="975"/>
                  <a:pt x="1072" y="968"/>
                </a:cubicBezTo>
                <a:cubicBezTo>
                  <a:pt x="1065" y="961"/>
                  <a:pt x="1050" y="961"/>
                  <a:pt x="1048" y="952"/>
                </a:cubicBezTo>
                <a:cubicBezTo>
                  <a:pt x="1043" y="931"/>
                  <a:pt x="1056" y="909"/>
                  <a:pt x="1056" y="888"/>
                </a:cubicBezTo>
                <a:lnTo>
                  <a:pt x="948" y="616"/>
                </a:lnTo>
                <a:lnTo>
                  <a:pt x="803" y="471"/>
                </a:lnTo>
                <a:lnTo>
                  <a:pt x="755" y="423"/>
                </a:lnTo>
                <a:lnTo>
                  <a:pt x="515" y="279"/>
                </a:lnTo>
                <a:lnTo>
                  <a:pt x="178" y="231"/>
                </a:lnTo>
                <a:lnTo>
                  <a:pt x="0" y="0"/>
                </a:lnTo>
              </a:path>
            </a:pathLst>
          </a:custGeom>
          <a:noFill/>
          <a:ln w="38100">
            <a:solidFill>
              <a:srgbClr val="33CCCC"/>
            </a:solidFill>
            <a:round/>
            <a:headEnd/>
            <a:tailEnd/>
          </a:ln>
          <a:effectLst/>
        </p:spPr>
        <p:txBody>
          <a:bodyPr/>
          <a:lstStyle/>
          <a:p>
            <a:endParaRPr lang="en-US"/>
          </a:p>
        </p:txBody>
      </p:sp>
      <p:sp>
        <p:nvSpPr>
          <p:cNvPr id="10246" name="Freeform 6"/>
          <p:cNvSpPr>
            <a:spLocks/>
          </p:cNvSpPr>
          <p:nvPr/>
        </p:nvSpPr>
        <p:spPr bwMode="auto">
          <a:xfrm>
            <a:off x="463550" y="3352800"/>
            <a:ext cx="1187450" cy="1868488"/>
          </a:xfrm>
          <a:custGeom>
            <a:avLst/>
            <a:gdLst/>
            <a:ahLst/>
            <a:cxnLst>
              <a:cxn ang="0">
                <a:pos x="748" y="1177"/>
              </a:cxn>
              <a:cxn ang="0">
                <a:pos x="636" y="1049"/>
              </a:cxn>
              <a:cxn ang="0">
                <a:pos x="612" y="1025"/>
              </a:cxn>
              <a:cxn ang="0">
                <a:pos x="588" y="1017"/>
              </a:cxn>
              <a:cxn ang="0">
                <a:pos x="588" y="1009"/>
              </a:cxn>
              <a:cxn ang="0">
                <a:pos x="432" y="770"/>
              </a:cxn>
              <a:cxn ang="0">
                <a:pos x="288" y="625"/>
              </a:cxn>
              <a:cxn ang="0">
                <a:pos x="288" y="433"/>
              </a:cxn>
              <a:cxn ang="0">
                <a:pos x="240" y="289"/>
              </a:cxn>
              <a:cxn ang="0">
                <a:pos x="192" y="145"/>
              </a:cxn>
              <a:cxn ang="0">
                <a:pos x="0" y="0"/>
              </a:cxn>
            </a:cxnLst>
            <a:rect l="0" t="0" r="r" b="b"/>
            <a:pathLst>
              <a:path w="748" h="1177">
                <a:moveTo>
                  <a:pt x="748" y="1177"/>
                </a:moveTo>
                <a:cubicBezTo>
                  <a:pt x="730" y="1124"/>
                  <a:pt x="690" y="1067"/>
                  <a:pt x="636" y="1049"/>
                </a:cubicBezTo>
                <a:cubicBezTo>
                  <a:pt x="628" y="1041"/>
                  <a:pt x="621" y="1031"/>
                  <a:pt x="612" y="1025"/>
                </a:cubicBezTo>
                <a:cubicBezTo>
                  <a:pt x="605" y="1020"/>
                  <a:pt x="595" y="1022"/>
                  <a:pt x="588" y="1017"/>
                </a:cubicBezTo>
                <a:cubicBezTo>
                  <a:pt x="586" y="1016"/>
                  <a:pt x="588" y="1012"/>
                  <a:pt x="588" y="1009"/>
                </a:cubicBezTo>
                <a:lnTo>
                  <a:pt x="432" y="770"/>
                </a:lnTo>
                <a:lnTo>
                  <a:pt x="288" y="625"/>
                </a:lnTo>
                <a:lnTo>
                  <a:pt x="288" y="433"/>
                </a:lnTo>
                <a:lnTo>
                  <a:pt x="240" y="289"/>
                </a:lnTo>
                <a:lnTo>
                  <a:pt x="192" y="145"/>
                </a:lnTo>
                <a:lnTo>
                  <a:pt x="0" y="0"/>
                </a:lnTo>
              </a:path>
            </a:pathLst>
          </a:custGeom>
          <a:noFill/>
          <a:ln w="38100">
            <a:solidFill>
              <a:srgbClr val="33CCCC"/>
            </a:solidFill>
            <a:round/>
            <a:headEnd/>
            <a:tailEnd/>
          </a:ln>
          <a:effectLst/>
        </p:spPr>
        <p:txBody>
          <a:bodyPr/>
          <a:lstStyle/>
          <a:p>
            <a:endParaRPr lang="en-US"/>
          </a:p>
        </p:txBody>
      </p:sp>
      <p:sp>
        <p:nvSpPr>
          <p:cNvPr id="10247" name="Freeform 7"/>
          <p:cNvSpPr>
            <a:spLocks/>
          </p:cNvSpPr>
          <p:nvPr/>
        </p:nvSpPr>
        <p:spPr bwMode="auto">
          <a:xfrm>
            <a:off x="-33338" y="439738"/>
            <a:ext cx="2747963" cy="1717675"/>
          </a:xfrm>
          <a:custGeom>
            <a:avLst/>
            <a:gdLst/>
            <a:ahLst/>
            <a:cxnLst>
              <a:cxn ang="0">
                <a:pos x="593" y="633"/>
              </a:cxn>
              <a:cxn ang="0">
                <a:pos x="833" y="969"/>
              </a:cxn>
              <a:cxn ang="0">
                <a:pos x="1074" y="1066"/>
              </a:cxn>
              <a:cxn ang="0">
                <a:pos x="1362" y="873"/>
              </a:cxn>
              <a:cxn ang="0">
                <a:pos x="1555" y="681"/>
              </a:cxn>
              <a:cxn ang="0">
                <a:pos x="1410" y="344"/>
              </a:cxn>
              <a:cxn ang="0">
                <a:pos x="1555" y="104"/>
              </a:cxn>
              <a:cxn ang="0">
                <a:pos x="1507" y="8"/>
              </a:cxn>
              <a:cxn ang="0">
                <a:pos x="208" y="56"/>
              </a:cxn>
              <a:cxn ang="0">
                <a:pos x="256" y="104"/>
              </a:cxn>
              <a:cxn ang="0">
                <a:pos x="305" y="441"/>
              </a:cxn>
              <a:cxn ang="0">
                <a:pos x="545" y="585"/>
              </a:cxn>
              <a:cxn ang="0">
                <a:pos x="641" y="729"/>
              </a:cxn>
            </a:cxnLst>
            <a:rect l="0" t="0" r="r" b="b"/>
            <a:pathLst>
              <a:path w="1731" h="1082">
                <a:moveTo>
                  <a:pt x="593" y="633"/>
                </a:moveTo>
                <a:cubicBezTo>
                  <a:pt x="673" y="765"/>
                  <a:pt x="753" y="897"/>
                  <a:pt x="833" y="969"/>
                </a:cubicBezTo>
                <a:cubicBezTo>
                  <a:pt x="913" y="1041"/>
                  <a:pt x="986" y="1082"/>
                  <a:pt x="1074" y="1066"/>
                </a:cubicBezTo>
                <a:cubicBezTo>
                  <a:pt x="1162" y="1050"/>
                  <a:pt x="1282" y="937"/>
                  <a:pt x="1362" y="873"/>
                </a:cubicBezTo>
                <a:cubicBezTo>
                  <a:pt x="1442" y="809"/>
                  <a:pt x="1547" y="769"/>
                  <a:pt x="1555" y="681"/>
                </a:cubicBezTo>
                <a:cubicBezTo>
                  <a:pt x="1563" y="593"/>
                  <a:pt x="1410" y="440"/>
                  <a:pt x="1410" y="344"/>
                </a:cubicBezTo>
                <a:cubicBezTo>
                  <a:pt x="1410" y="248"/>
                  <a:pt x="1539" y="160"/>
                  <a:pt x="1555" y="104"/>
                </a:cubicBezTo>
                <a:cubicBezTo>
                  <a:pt x="1571" y="48"/>
                  <a:pt x="1731" y="16"/>
                  <a:pt x="1507" y="8"/>
                </a:cubicBezTo>
                <a:cubicBezTo>
                  <a:pt x="1283" y="0"/>
                  <a:pt x="416" y="40"/>
                  <a:pt x="208" y="56"/>
                </a:cubicBezTo>
                <a:cubicBezTo>
                  <a:pt x="0" y="72"/>
                  <a:pt x="240" y="40"/>
                  <a:pt x="256" y="104"/>
                </a:cubicBezTo>
                <a:cubicBezTo>
                  <a:pt x="272" y="168"/>
                  <a:pt x="257" y="361"/>
                  <a:pt x="305" y="441"/>
                </a:cubicBezTo>
                <a:cubicBezTo>
                  <a:pt x="353" y="521"/>
                  <a:pt x="489" y="537"/>
                  <a:pt x="545" y="585"/>
                </a:cubicBezTo>
                <a:cubicBezTo>
                  <a:pt x="601" y="633"/>
                  <a:pt x="585" y="705"/>
                  <a:pt x="641" y="729"/>
                </a:cubicBezTo>
              </a:path>
            </a:pathLst>
          </a:custGeom>
          <a:solidFill>
            <a:srgbClr val="CC9900"/>
          </a:solidFill>
          <a:ln w="9525">
            <a:noFill/>
            <a:round/>
            <a:headEnd/>
            <a:tailEnd/>
          </a:ln>
          <a:effectLst/>
        </p:spPr>
        <p:txBody>
          <a:bodyPr/>
          <a:lstStyle/>
          <a:p>
            <a:endParaRPr lang="en-US"/>
          </a:p>
        </p:txBody>
      </p:sp>
      <p:sp>
        <p:nvSpPr>
          <p:cNvPr id="10248" name="Freeform 8"/>
          <p:cNvSpPr>
            <a:spLocks/>
          </p:cNvSpPr>
          <p:nvPr/>
        </p:nvSpPr>
        <p:spPr bwMode="auto">
          <a:xfrm>
            <a:off x="3795713" y="376238"/>
            <a:ext cx="4389437" cy="2009775"/>
          </a:xfrm>
          <a:custGeom>
            <a:avLst/>
            <a:gdLst/>
            <a:ahLst/>
            <a:cxnLst>
              <a:cxn ang="0">
                <a:pos x="201" y="0"/>
              </a:cxn>
              <a:cxn ang="0">
                <a:pos x="8" y="432"/>
              </a:cxn>
              <a:cxn ang="0">
                <a:pos x="152" y="721"/>
              </a:cxn>
              <a:cxn ang="0">
                <a:pos x="681" y="1106"/>
              </a:cxn>
              <a:cxn ang="0">
                <a:pos x="922" y="1106"/>
              </a:cxn>
              <a:cxn ang="0">
                <a:pos x="1114" y="1250"/>
              </a:cxn>
              <a:cxn ang="0">
                <a:pos x="1643" y="1202"/>
              </a:cxn>
              <a:cxn ang="0">
                <a:pos x="1787" y="1009"/>
              </a:cxn>
              <a:cxn ang="0">
                <a:pos x="2076" y="1009"/>
              </a:cxn>
              <a:cxn ang="0">
                <a:pos x="2316" y="769"/>
              </a:cxn>
              <a:cxn ang="0">
                <a:pos x="2460" y="673"/>
              </a:cxn>
              <a:cxn ang="0">
                <a:pos x="2508" y="288"/>
              </a:cxn>
              <a:cxn ang="0">
                <a:pos x="2364" y="144"/>
              </a:cxn>
              <a:cxn ang="0">
                <a:pos x="104" y="144"/>
              </a:cxn>
            </a:cxnLst>
            <a:rect l="0" t="0" r="r" b="b"/>
            <a:pathLst>
              <a:path w="2765" h="1266">
                <a:moveTo>
                  <a:pt x="201" y="0"/>
                </a:moveTo>
                <a:cubicBezTo>
                  <a:pt x="108" y="156"/>
                  <a:pt x="16" y="312"/>
                  <a:pt x="8" y="432"/>
                </a:cubicBezTo>
                <a:cubicBezTo>
                  <a:pt x="0" y="552"/>
                  <a:pt x="40" y="609"/>
                  <a:pt x="152" y="721"/>
                </a:cubicBezTo>
                <a:cubicBezTo>
                  <a:pt x="264" y="833"/>
                  <a:pt x="553" y="1042"/>
                  <a:pt x="681" y="1106"/>
                </a:cubicBezTo>
                <a:cubicBezTo>
                  <a:pt x="809" y="1170"/>
                  <a:pt x="850" y="1082"/>
                  <a:pt x="922" y="1106"/>
                </a:cubicBezTo>
                <a:cubicBezTo>
                  <a:pt x="994" y="1130"/>
                  <a:pt x="994" y="1234"/>
                  <a:pt x="1114" y="1250"/>
                </a:cubicBezTo>
                <a:cubicBezTo>
                  <a:pt x="1234" y="1266"/>
                  <a:pt x="1531" y="1242"/>
                  <a:pt x="1643" y="1202"/>
                </a:cubicBezTo>
                <a:cubicBezTo>
                  <a:pt x="1755" y="1162"/>
                  <a:pt x="1715" y="1041"/>
                  <a:pt x="1787" y="1009"/>
                </a:cubicBezTo>
                <a:cubicBezTo>
                  <a:pt x="1859" y="977"/>
                  <a:pt x="1988" y="1049"/>
                  <a:pt x="2076" y="1009"/>
                </a:cubicBezTo>
                <a:cubicBezTo>
                  <a:pt x="2164" y="969"/>
                  <a:pt x="2252" y="825"/>
                  <a:pt x="2316" y="769"/>
                </a:cubicBezTo>
                <a:cubicBezTo>
                  <a:pt x="2380" y="713"/>
                  <a:pt x="2428" y="753"/>
                  <a:pt x="2460" y="673"/>
                </a:cubicBezTo>
                <a:cubicBezTo>
                  <a:pt x="2492" y="593"/>
                  <a:pt x="2524" y="376"/>
                  <a:pt x="2508" y="288"/>
                </a:cubicBezTo>
                <a:cubicBezTo>
                  <a:pt x="2492" y="200"/>
                  <a:pt x="2765" y="168"/>
                  <a:pt x="2364" y="144"/>
                </a:cubicBezTo>
                <a:cubicBezTo>
                  <a:pt x="1963" y="120"/>
                  <a:pt x="1033" y="132"/>
                  <a:pt x="104" y="144"/>
                </a:cubicBezTo>
              </a:path>
            </a:pathLst>
          </a:custGeom>
          <a:solidFill>
            <a:srgbClr val="CC9900"/>
          </a:solidFill>
          <a:ln w="9525">
            <a:noFill/>
            <a:round/>
            <a:headEnd/>
            <a:tailEnd/>
          </a:ln>
          <a:effectLst/>
        </p:spPr>
        <p:txBody>
          <a:bodyPr/>
          <a:lstStyle/>
          <a:p>
            <a:endParaRPr lang="en-US"/>
          </a:p>
        </p:txBody>
      </p:sp>
      <p:sp>
        <p:nvSpPr>
          <p:cNvPr id="10249" name="Rectangle 9"/>
          <p:cNvSpPr>
            <a:spLocks noChangeArrowheads="1"/>
          </p:cNvSpPr>
          <p:nvPr/>
        </p:nvSpPr>
        <p:spPr bwMode="auto">
          <a:xfrm>
            <a:off x="0" y="0"/>
            <a:ext cx="9144000" cy="681038"/>
          </a:xfrm>
          <a:prstGeom prst="rect">
            <a:avLst/>
          </a:prstGeom>
          <a:solidFill>
            <a:srgbClr val="DDDDDD"/>
          </a:solidFill>
          <a:ln w="9525">
            <a:noFill/>
            <a:miter lim="800000"/>
            <a:headEnd/>
            <a:tailEnd/>
          </a:ln>
          <a:effectLst/>
        </p:spPr>
        <p:txBody>
          <a:bodyPr wrap="none" anchor="ctr"/>
          <a:lstStyle/>
          <a:p>
            <a:endParaRPr lang="en-US"/>
          </a:p>
        </p:txBody>
      </p:sp>
      <p:sp>
        <p:nvSpPr>
          <p:cNvPr id="10250" name="Freeform 10"/>
          <p:cNvSpPr>
            <a:spLocks/>
          </p:cNvSpPr>
          <p:nvPr/>
        </p:nvSpPr>
        <p:spPr bwMode="auto">
          <a:xfrm>
            <a:off x="7370763" y="1216025"/>
            <a:ext cx="2378075" cy="2682875"/>
          </a:xfrm>
          <a:custGeom>
            <a:avLst/>
            <a:gdLst/>
            <a:ahLst/>
            <a:cxnLst>
              <a:cxn ang="0">
                <a:pos x="449" y="0"/>
              </a:cxn>
              <a:cxn ang="0">
                <a:pos x="208" y="192"/>
              </a:cxn>
              <a:cxn ang="0">
                <a:pos x="16" y="384"/>
              </a:cxn>
              <a:cxn ang="0">
                <a:pos x="112" y="673"/>
              </a:cxn>
              <a:cxn ang="0">
                <a:pos x="401" y="817"/>
              </a:cxn>
              <a:cxn ang="0">
                <a:pos x="641" y="913"/>
              </a:cxn>
              <a:cxn ang="0">
                <a:pos x="593" y="1057"/>
              </a:cxn>
              <a:cxn ang="0">
                <a:pos x="593" y="1250"/>
              </a:cxn>
              <a:cxn ang="0">
                <a:pos x="785" y="1490"/>
              </a:cxn>
              <a:cxn ang="0">
                <a:pos x="1218" y="1490"/>
              </a:cxn>
              <a:cxn ang="0">
                <a:pos x="1458" y="1490"/>
              </a:cxn>
              <a:cxn ang="0">
                <a:pos x="978" y="288"/>
              </a:cxn>
              <a:cxn ang="0">
                <a:pos x="401" y="0"/>
              </a:cxn>
            </a:cxnLst>
            <a:rect l="0" t="0" r="r" b="b"/>
            <a:pathLst>
              <a:path w="1498" h="1690">
                <a:moveTo>
                  <a:pt x="449" y="0"/>
                </a:moveTo>
                <a:cubicBezTo>
                  <a:pt x="364" y="64"/>
                  <a:pt x="280" y="128"/>
                  <a:pt x="208" y="192"/>
                </a:cubicBezTo>
                <a:cubicBezTo>
                  <a:pt x="136" y="256"/>
                  <a:pt x="32" y="304"/>
                  <a:pt x="16" y="384"/>
                </a:cubicBezTo>
                <a:cubicBezTo>
                  <a:pt x="0" y="464"/>
                  <a:pt x="48" y="601"/>
                  <a:pt x="112" y="673"/>
                </a:cubicBezTo>
                <a:cubicBezTo>
                  <a:pt x="176" y="745"/>
                  <a:pt x="313" y="777"/>
                  <a:pt x="401" y="817"/>
                </a:cubicBezTo>
                <a:cubicBezTo>
                  <a:pt x="489" y="857"/>
                  <a:pt x="609" y="873"/>
                  <a:pt x="641" y="913"/>
                </a:cubicBezTo>
                <a:cubicBezTo>
                  <a:pt x="673" y="953"/>
                  <a:pt x="601" y="1001"/>
                  <a:pt x="593" y="1057"/>
                </a:cubicBezTo>
                <a:cubicBezTo>
                  <a:pt x="585" y="1113"/>
                  <a:pt x="561" y="1178"/>
                  <a:pt x="593" y="1250"/>
                </a:cubicBezTo>
                <a:cubicBezTo>
                  <a:pt x="625" y="1322"/>
                  <a:pt x="681" y="1450"/>
                  <a:pt x="785" y="1490"/>
                </a:cubicBezTo>
                <a:cubicBezTo>
                  <a:pt x="889" y="1530"/>
                  <a:pt x="1106" y="1490"/>
                  <a:pt x="1218" y="1490"/>
                </a:cubicBezTo>
                <a:cubicBezTo>
                  <a:pt x="1330" y="1490"/>
                  <a:pt x="1498" y="1690"/>
                  <a:pt x="1458" y="1490"/>
                </a:cubicBezTo>
                <a:cubicBezTo>
                  <a:pt x="1418" y="1290"/>
                  <a:pt x="1154" y="536"/>
                  <a:pt x="978" y="288"/>
                </a:cubicBezTo>
                <a:cubicBezTo>
                  <a:pt x="802" y="40"/>
                  <a:pt x="345" y="24"/>
                  <a:pt x="401" y="0"/>
                </a:cubicBezTo>
              </a:path>
            </a:pathLst>
          </a:custGeom>
          <a:solidFill>
            <a:srgbClr val="CC9900"/>
          </a:solidFill>
          <a:ln w="9525">
            <a:noFill/>
            <a:round/>
            <a:headEnd/>
            <a:tailEnd/>
          </a:ln>
          <a:effectLst/>
        </p:spPr>
        <p:txBody>
          <a:bodyPr/>
          <a:lstStyle/>
          <a:p>
            <a:endParaRPr lang="en-US"/>
          </a:p>
        </p:txBody>
      </p:sp>
      <p:sp>
        <p:nvSpPr>
          <p:cNvPr id="10251" name="Freeform 11"/>
          <p:cNvSpPr>
            <a:spLocks/>
          </p:cNvSpPr>
          <p:nvPr/>
        </p:nvSpPr>
        <p:spPr bwMode="auto">
          <a:xfrm>
            <a:off x="7931150" y="4281488"/>
            <a:ext cx="1652588" cy="3040062"/>
          </a:xfrm>
          <a:custGeom>
            <a:avLst/>
            <a:gdLst/>
            <a:ahLst/>
            <a:cxnLst>
              <a:cxn ang="0">
                <a:pos x="817" y="232"/>
              </a:cxn>
              <a:cxn ang="0">
                <a:pos x="336" y="280"/>
              </a:cxn>
              <a:cxn ang="0">
                <a:pos x="144" y="617"/>
              </a:cxn>
              <a:cxn ang="0">
                <a:pos x="48" y="713"/>
              </a:cxn>
              <a:cxn ang="0">
                <a:pos x="432" y="857"/>
              </a:cxn>
              <a:cxn ang="0">
                <a:pos x="288" y="1050"/>
              </a:cxn>
              <a:cxn ang="0">
                <a:pos x="336" y="1338"/>
              </a:cxn>
              <a:cxn ang="0">
                <a:pos x="625" y="1675"/>
              </a:cxn>
              <a:cxn ang="0">
                <a:pos x="1009" y="1675"/>
              </a:cxn>
              <a:cxn ang="0">
                <a:pos x="817" y="232"/>
              </a:cxn>
            </a:cxnLst>
            <a:rect l="0" t="0" r="r" b="b"/>
            <a:pathLst>
              <a:path w="1041" h="1915">
                <a:moveTo>
                  <a:pt x="817" y="232"/>
                </a:moveTo>
                <a:cubicBezTo>
                  <a:pt x="705" y="0"/>
                  <a:pt x="448" y="216"/>
                  <a:pt x="336" y="280"/>
                </a:cubicBezTo>
                <a:cubicBezTo>
                  <a:pt x="224" y="344"/>
                  <a:pt x="192" y="545"/>
                  <a:pt x="144" y="617"/>
                </a:cubicBezTo>
                <a:cubicBezTo>
                  <a:pt x="96" y="689"/>
                  <a:pt x="0" y="673"/>
                  <a:pt x="48" y="713"/>
                </a:cubicBezTo>
                <a:cubicBezTo>
                  <a:pt x="96" y="753"/>
                  <a:pt x="392" y="801"/>
                  <a:pt x="432" y="857"/>
                </a:cubicBezTo>
                <a:cubicBezTo>
                  <a:pt x="472" y="913"/>
                  <a:pt x="304" y="970"/>
                  <a:pt x="288" y="1050"/>
                </a:cubicBezTo>
                <a:cubicBezTo>
                  <a:pt x="272" y="1130"/>
                  <a:pt x="280" y="1234"/>
                  <a:pt x="336" y="1338"/>
                </a:cubicBezTo>
                <a:cubicBezTo>
                  <a:pt x="392" y="1442"/>
                  <a:pt x="513" y="1619"/>
                  <a:pt x="625" y="1675"/>
                </a:cubicBezTo>
                <a:cubicBezTo>
                  <a:pt x="737" y="1731"/>
                  <a:pt x="977" y="1915"/>
                  <a:pt x="1009" y="1675"/>
                </a:cubicBezTo>
                <a:cubicBezTo>
                  <a:pt x="1041" y="1435"/>
                  <a:pt x="929" y="464"/>
                  <a:pt x="817" y="232"/>
                </a:cubicBezTo>
                <a:close/>
              </a:path>
            </a:pathLst>
          </a:custGeom>
          <a:solidFill>
            <a:srgbClr val="CC9900"/>
          </a:solidFill>
          <a:ln w="9525">
            <a:noFill/>
            <a:round/>
            <a:headEnd/>
            <a:tailEnd/>
          </a:ln>
          <a:effectLst/>
        </p:spPr>
        <p:txBody>
          <a:bodyPr/>
          <a:lstStyle/>
          <a:p>
            <a:endParaRPr lang="en-US"/>
          </a:p>
        </p:txBody>
      </p:sp>
      <p:sp>
        <p:nvSpPr>
          <p:cNvPr id="10252" name="Freeform 12"/>
          <p:cNvSpPr>
            <a:spLocks/>
          </p:cNvSpPr>
          <p:nvPr/>
        </p:nvSpPr>
        <p:spPr bwMode="auto">
          <a:xfrm>
            <a:off x="603250" y="2233613"/>
            <a:ext cx="1525588" cy="1436687"/>
          </a:xfrm>
          <a:custGeom>
            <a:avLst/>
            <a:gdLst/>
            <a:ahLst/>
            <a:cxnLst>
              <a:cxn ang="0">
                <a:pos x="529" y="32"/>
              </a:cxn>
              <a:cxn ang="0">
                <a:pos x="769" y="32"/>
              </a:cxn>
              <a:cxn ang="0">
                <a:pos x="865" y="80"/>
              </a:cxn>
              <a:cxn ang="0">
                <a:pos x="1009" y="128"/>
              </a:cxn>
              <a:cxn ang="0">
                <a:pos x="961" y="272"/>
              </a:cxn>
              <a:cxn ang="0">
                <a:pos x="721" y="368"/>
              </a:cxn>
              <a:cxn ang="0">
                <a:pos x="673" y="513"/>
              </a:cxn>
              <a:cxn ang="0">
                <a:pos x="817" y="705"/>
              </a:cxn>
              <a:cxn ang="0">
                <a:pos x="817" y="849"/>
              </a:cxn>
              <a:cxn ang="0">
                <a:pos x="432" y="897"/>
              </a:cxn>
              <a:cxn ang="0">
                <a:pos x="240" y="801"/>
              </a:cxn>
              <a:cxn ang="0">
                <a:pos x="240" y="513"/>
              </a:cxn>
              <a:cxn ang="0">
                <a:pos x="48" y="224"/>
              </a:cxn>
              <a:cxn ang="0">
                <a:pos x="529" y="32"/>
              </a:cxn>
            </a:cxnLst>
            <a:rect l="0" t="0" r="r" b="b"/>
            <a:pathLst>
              <a:path w="1025" h="905">
                <a:moveTo>
                  <a:pt x="529" y="32"/>
                </a:moveTo>
                <a:cubicBezTo>
                  <a:pt x="649" y="0"/>
                  <a:pt x="713" y="24"/>
                  <a:pt x="769" y="32"/>
                </a:cubicBezTo>
                <a:cubicBezTo>
                  <a:pt x="825" y="40"/>
                  <a:pt x="825" y="64"/>
                  <a:pt x="865" y="80"/>
                </a:cubicBezTo>
                <a:cubicBezTo>
                  <a:pt x="905" y="96"/>
                  <a:pt x="993" y="96"/>
                  <a:pt x="1009" y="128"/>
                </a:cubicBezTo>
                <a:cubicBezTo>
                  <a:pt x="1025" y="160"/>
                  <a:pt x="1009" y="232"/>
                  <a:pt x="961" y="272"/>
                </a:cubicBezTo>
                <a:cubicBezTo>
                  <a:pt x="913" y="312"/>
                  <a:pt x="769" y="328"/>
                  <a:pt x="721" y="368"/>
                </a:cubicBezTo>
                <a:cubicBezTo>
                  <a:pt x="673" y="408"/>
                  <a:pt x="657" y="457"/>
                  <a:pt x="673" y="513"/>
                </a:cubicBezTo>
                <a:cubicBezTo>
                  <a:pt x="689" y="569"/>
                  <a:pt x="793" y="649"/>
                  <a:pt x="817" y="705"/>
                </a:cubicBezTo>
                <a:cubicBezTo>
                  <a:pt x="841" y="761"/>
                  <a:pt x="881" y="817"/>
                  <a:pt x="817" y="849"/>
                </a:cubicBezTo>
                <a:cubicBezTo>
                  <a:pt x="753" y="881"/>
                  <a:pt x="528" y="905"/>
                  <a:pt x="432" y="897"/>
                </a:cubicBezTo>
                <a:cubicBezTo>
                  <a:pt x="336" y="889"/>
                  <a:pt x="272" y="865"/>
                  <a:pt x="240" y="801"/>
                </a:cubicBezTo>
                <a:cubicBezTo>
                  <a:pt x="208" y="737"/>
                  <a:pt x="272" y="609"/>
                  <a:pt x="240" y="513"/>
                </a:cubicBezTo>
                <a:cubicBezTo>
                  <a:pt x="208" y="417"/>
                  <a:pt x="0" y="304"/>
                  <a:pt x="48" y="224"/>
                </a:cubicBezTo>
                <a:cubicBezTo>
                  <a:pt x="96" y="144"/>
                  <a:pt x="409" y="64"/>
                  <a:pt x="529" y="32"/>
                </a:cubicBezTo>
                <a:close/>
              </a:path>
            </a:pathLst>
          </a:custGeom>
          <a:solidFill>
            <a:srgbClr val="CC9900"/>
          </a:solidFill>
          <a:ln w="9525">
            <a:noFill/>
            <a:round/>
            <a:headEnd/>
            <a:tailEnd/>
          </a:ln>
          <a:effectLst/>
        </p:spPr>
        <p:txBody>
          <a:bodyPr/>
          <a:lstStyle/>
          <a:p>
            <a:endParaRPr lang="en-US"/>
          </a:p>
        </p:txBody>
      </p:sp>
      <p:sp>
        <p:nvSpPr>
          <p:cNvPr id="10253" name="Freeform 13"/>
          <p:cNvSpPr>
            <a:spLocks/>
          </p:cNvSpPr>
          <p:nvPr/>
        </p:nvSpPr>
        <p:spPr bwMode="auto">
          <a:xfrm>
            <a:off x="6251575" y="2360613"/>
            <a:ext cx="1793875" cy="1563687"/>
          </a:xfrm>
          <a:custGeom>
            <a:avLst/>
            <a:gdLst/>
            <a:ahLst/>
            <a:cxnLst>
              <a:cxn ang="0">
                <a:pos x="296" y="24"/>
              </a:cxn>
              <a:cxn ang="0">
                <a:pos x="440" y="120"/>
              </a:cxn>
              <a:cxn ang="0">
                <a:pos x="825" y="216"/>
              </a:cxn>
              <a:cxn ang="0">
                <a:pos x="1114" y="457"/>
              </a:cxn>
              <a:cxn ang="0">
                <a:pos x="1306" y="889"/>
              </a:cxn>
              <a:cxn ang="0">
                <a:pos x="1258" y="1082"/>
              </a:cxn>
              <a:cxn ang="0">
                <a:pos x="921" y="1130"/>
              </a:cxn>
              <a:cxn ang="0">
                <a:pos x="633" y="793"/>
              </a:cxn>
              <a:cxn ang="0">
                <a:pos x="633" y="601"/>
              </a:cxn>
              <a:cxn ang="0">
                <a:pos x="392" y="553"/>
              </a:cxn>
              <a:cxn ang="0">
                <a:pos x="104" y="505"/>
              </a:cxn>
              <a:cxn ang="0">
                <a:pos x="8" y="168"/>
              </a:cxn>
              <a:cxn ang="0">
                <a:pos x="152" y="24"/>
              </a:cxn>
              <a:cxn ang="0">
                <a:pos x="296" y="24"/>
              </a:cxn>
            </a:cxnLst>
            <a:rect l="0" t="0" r="r" b="b"/>
            <a:pathLst>
              <a:path w="1330" h="1178">
                <a:moveTo>
                  <a:pt x="296" y="24"/>
                </a:moveTo>
                <a:cubicBezTo>
                  <a:pt x="344" y="40"/>
                  <a:pt x="352" y="88"/>
                  <a:pt x="440" y="120"/>
                </a:cubicBezTo>
                <a:cubicBezTo>
                  <a:pt x="528" y="152"/>
                  <a:pt x="713" y="160"/>
                  <a:pt x="825" y="216"/>
                </a:cubicBezTo>
                <a:cubicBezTo>
                  <a:pt x="937" y="272"/>
                  <a:pt x="1034" y="345"/>
                  <a:pt x="1114" y="457"/>
                </a:cubicBezTo>
                <a:cubicBezTo>
                  <a:pt x="1194" y="569"/>
                  <a:pt x="1282" y="785"/>
                  <a:pt x="1306" y="889"/>
                </a:cubicBezTo>
                <a:cubicBezTo>
                  <a:pt x="1330" y="993"/>
                  <a:pt x="1322" y="1042"/>
                  <a:pt x="1258" y="1082"/>
                </a:cubicBezTo>
                <a:cubicBezTo>
                  <a:pt x="1194" y="1122"/>
                  <a:pt x="1025" y="1178"/>
                  <a:pt x="921" y="1130"/>
                </a:cubicBezTo>
                <a:cubicBezTo>
                  <a:pt x="817" y="1082"/>
                  <a:pt x="681" y="881"/>
                  <a:pt x="633" y="793"/>
                </a:cubicBezTo>
                <a:cubicBezTo>
                  <a:pt x="585" y="705"/>
                  <a:pt x="673" y="641"/>
                  <a:pt x="633" y="601"/>
                </a:cubicBezTo>
                <a:cubicBezTo>
                  <a:pt x="593" y="561"/>
                  <a:pt x="480" y="569"/>
                  <a:pt x="392" y="553"/>
                </a:cubicBezTo>
                <a:cubicBezTo>
                  <a:pt x="304" y="537"/>
                  <a:pt x="168" y="569"/>
                  <a:pt x="104" y="505"/>
                </a:cubicBezTo>
                <a:cubicBezTo>
                  <a:pt x="40" y="441"/>
                  <a:pt x="0" y="248"/>
                  <a:pt x="8" y="168"/>
                </a:cubicBezTo>
                <a:cubicBezTo>
                  <a:pt x="16" y="88"/>
                  <a:pt x="104" y="48"/>
                  <a:pt x="152" y="24"/>
                </a:cubicBezTo>
                <a:cubicBezTo>
                  <a:pt x="200" y="0"/>
                  <a:pt x="248" y="8"/>
                  <a:pt x="296" y="24"/>
                </a:cubicBezTo>
                <a:close/>
              </a:path>
            </a:pathLst>
          </a:custGeom>
          <a:solidFill>
            <a:srgbClr val="CC9900"/>
          </a:solidFill>
          <a:ln w="9525">
            <a:noFill/>
            <a:round/>
            <a:headEnd/>
            <a:tailEnd/>
          </a:ln>
          <a:effectLst/>
        </p:spPr>
        <p:txBody>
          <a:bodyPr/>
          <a:lstStyle/>
          <a:p>
            <a:endParaRPr lang="en-US"/>
          </a:p>
        </p:txBody>
      </p:sp>
      <p:sp>
        <p:nvSpPr>
          <p:cNvPr id="10254" name="Freeform 14"/>
          <p:cNvSpPr>
            <a:spLocks/>
          </p:cNvSpPr>
          <p:nvPr/>
        </p:nvSpPr>
        <p:spPr bwMode="auto">
          <a:xfrm>
            <a:off x="-20638" y="439738"/>
            <a:ext cx="2747963" cy="1717675"/>
          </a:xfrm>
          <a:custGeom>
            <a:avLst/>
            <a:gdLst/>
            <a:ahLst/>
            <a:cxnLst>
              <a:cxn ang="0">
                <a:pos x="593" y="633"/>
              </a:cxn>
              <a:cxn ang="0">
                <a:pos x="833" y="969"/>
              </a:cxn>
              <a:cxn ang="0">
                <a:pos x="1074" y="1066"/>
              </a:cxn>
              <a:cxn ang="0">
                <a:pos x="1362" y="873"/>
              </a:cxn>
              <a:cxn ang="0">
                <a:pos x="1555" y="681"/>
              </a:cxn>
              <a:cxn ang="0">
                <a:pos x="1410" y="344"/>
              </a:cxn>
              <a:cxn ang="0">
                <a:pos x="1555" y="104"/>
              </a:cxn>
              <a:cxn ang="0">
                <a:pos x="1507" y="8"/>
              </a:cxn>
              <a:cxn ang="0">
                <a:pos x="208" y="56"/>
              </a:cxn>
              <a:cxn ang="0">
                <a:pos x="256" y="104"/>
              </a:cxn>
              <a:cxn ang="0">
                <a:pos x="305" y="441"/>
              </a:cxn>
              <a:cxn ang="0">
                <a:pos x="545" y="585"/>
              </a:cxn>
              <a:cxn ang="0">
                <a:pos x="641" y="729"/>
              </a:cxn>
            </a:cxnLst>
            <a:rect l="0" t="0" r="r" b="b"/>
            <a:pathLst>
              <a:path w="1731" h="1082">
                <a:moveTo>
                  <a:pt x="593" y="633"/>
                </a:moveTo>
                <a:cubicBezTo>
                  <a:pt x="673" y="765"/>
                  <a:pt x="753" y="897"/>
                  <a:pt x="833" y="969"/>
                </a:cubicBezTo>
                <a:cubicBezTo>
                  <a:pt x="913" y="1041"/>
                  <a:pt x="986" y="1082"/>
                  <a:pt x="1074" y="1066"/>
                </a:cubicBezTo>
                <a:cubicBezTo>
                  <a:pt x="1162" y="1050"/>
                  <a:pt x="1282" y="937"/>
                  <a:pt x="1362" y="873"/>
                </a:cubicBezTo>
                <a:cubicBezTo>
                  <a:pt x="1442" y="809"/>
                  <a:pt x="1547" y="769"/>
                  <a:pt x="1555" y="681"/>
                </a:cubicBezTo>
                <a:cubicBezTo>
                  <a:pt x="1563" y="593"/>
                  <a:pt x="1410" y="440"/>
                  <a:pt x="1410" y="344"/>
                </a:cubicBezTo>
                <a:cubicBezTo>
                  <a:pt x="1410" y="248"/>
                  <a:pt x="1539" y="160"/>
                  <a:pt x="1555" y="104"/>
                </a:cubicBezTo>
                <a:cubicBezTo>
                  <a:pt x="1571" y="48"/>
                  <a:pt x="1731" y="16"/>
                  <a:pt x="1507" y="8"/>
                </a:cubicBezTo>
                <a:cubicBezTo>
                  <a:pt x="1283" y="0"/>
                  <a:pt x="416" y="40"/>
                  <a:pt x="208" y="56"/>
                </a:cubicBezTo>
                <a:cubicBezTo>
                  <a:pt x="0" y="72"/>
                  <a:pt x="240" y="40"/>
                  <a:pt x="256" y="104"/>
                </a:cubicBezTo>
                <a:cubicBezTo>
                  <a:pt x="272" y="168"/>
                  <a:pt x="257" y="361"/>
                  <a:pt x="305" y="441"/>
                </a:cubicBezTo>
                <a:cubicBezTo>
                  <a:pt x="353" y="521"/>
                  <a:pt x="489" y="537"/>
                  <a:pt x="545" y="585"/>
                </a:cubicBezTo>
                <a:cubicBezTo>
                  <a:pt x="601" y="633"/>
                  <a:pt x="585" y="705"/>
                  <a:pt x="641" y="729"/>
                </a:cubicBezTo>
              </a:path>
            </a:pathLst>
          </a:custGeom>
          <a:solidFill>
            <a:srgbClr val="DDDDDD">
              <a:alpha val="50000"/>
            </a:srgbClr>
          </a:solidFill>
          <a:ln w="9525">
            <a:noFill/>
            <a:round/>
            <a:headEnd/>
            <a:tailEnd/>
          </a:ln>
          <a:effectLst/>
        </p:spPr>
        <p:txBody>
          <a:bodyPr/>
          <a:lstStyle/>
          <a:p>
            <a:endParaRPr lang="en-US"/>
          </a:p>
        </p:txBody>
      </p:sp>
      <p:sp>
        <p:nvSpPr>
          <p:cNvPr id="10255" name="Freeform 15"/>
          <p:cNvSpPr>
            <a:spLocks/>
          </p:cNvSpPr>
          <p:nvPr/>
        </p:nvSpPr>
        <p:spPr bwMode="auto">
          <a:xfrm>
            <a:off x="3808413" y="376238"/>
            <a:ext cx="4389437" cy="2009775"/>
          </a:xfrm>
          <a:custGeom>
            <a:avLst/>
            <a:gdLst/>
            <a:ahLst/>
            <a:cxnLst>
              <a:cxn ang="0">
                <a:pos x="201" y="0"/>
              </a:cxn>
              <a:cxn ang="0">
                <a:pos x="8" y="432"/>
              </a:cxn>
              <a:cxn ang="0">
                <a:pos x="152" y="721"/>
              </a:cxn>
              <a:cxn ang="0">
                <a:pos x="681" y="1106"/>
              </a:cxn>
              <a:cxn ang="0">
                <a:pos x="922" y="1106"/>
              </a:cxn>
              <a:cxn ang="0">
                <a:pos x="1114" y="1250"/>
              </a:cxn>
              <a:cxn ang="0">
                <a:pos x="1643" y="1202"/>
              </a:cxn>
              <a:cxn ang="0">
                <a:pos x="1787" y="1009"/>
              </a:cxn>
              <a:cxn ang="0">
                <a:pos x="2076" y="1009"/>
              </a:cxn>
              <a:cxn ang="0">
                <a:pos x="2316" y="769"/>
              </a:cxn>
              <a:cxn ang="0">
                <a:pos x="2460" y="673"/>
              </a:cxn>
              <a:cxn ang="0">
                <a:pos x="2508" y="288"/>
              </a:cxn>
              <a:cxn ang="0">
                <a:pos x="2364" y="144"/>
              </a:cxn>
              <a:cxn ang="0">
                <a:pos x="104" y="144"/>
              </a:cxn>
            </a:cxnLst>
            <a:rect l="0" t="0" r="r" b="b"/>
            <a:pathLst>
              <a:path w="2765" h="1266">
                <a:moveTo>
                  <a:pt x="201" y="0"/>
                </a:moveTo>
                <a:cubicBezTo>
                  <a:pt x="108" y="156"/>
                  <a:pt x="16" y="312"/>
                  <a:pt x="8" y="432"/>
                </a:cubicBezTo>
                <a:cubicBezTo>
                  <a:pt x="0" y="552"/>
                  <a:pt x="40" y="609"/>
                  <a:pt x="152" y="721"/>
                </a:cubicBezTo>
                <a:cubicBezTo>
                  <a:pt x="264" y="833"/>
                  <a:pt x="553" y="1042"/>
                  <a:pt x="681" y="1106"/>
                </a:cubicBezTo>
                <a:cubicBezTo>
                  <a:pt x="809" y="1170"/>
                  <a:pt x="850" y="1082"/>
                  <a:pt x="922" y="1106"/>
                </a:cubicBezTo>
                <a:cubicBezTo>
                  <a:pt x="994" y="1130"/>
                  <a:pt x="994" y="1234"/>
                  <a:pt x="1114" y="1250"/>
                </a:cubicBezTo>
                <a:cubicBezTo>
                  <a:pt x="1234" y="1266"/>
                  <a:pt x="1531" y="1242"/>
                  <a:pt x="1643" y="1202"/>
                </a:cubicBezTo>
                <a:cubicBezTo>
                  <a:pt x="1755" y="1162"/>
                  <a:pt x="1715" y="1041"/>
                  <a:pt x="1787" y="1009"/>
                </a:cubicBezTo>
                <a:cubicBezTo>
                  <a:pt x="1859" y="977"/>
                  <a:pt x="1988" y="1049"/>
                  <a:pt x="2076" y="1009"/>
                </a:cubicBezTo>
                <a:cubicBezTo>
                  <a:pt x="2164" y="969"/>
                  <a:pt x="2252" y="825"/>
                  <a:pt x="2316" y="769"/>
                </a:cubicBezTo>
                <a:cubicBezTo>
                  <a:pt x="2380" y="713"/>
                  <a:pt x="2428" y="753"/>
                  <a:pt x="2460" y="673"/>
                </a:cubicBezTo>
                <a:cubicBezTo>
                  <a:pt x="2492" y="593"/>
                  <a:pt x="2524" y="376"/>
                  <a:pt x="2508" y="288"/>
                </a:cubicBezTo>
                <a:cubicBezTo>
                  <a:pt x="2492" y="200"/>
                  <a:pt x="2765" y="168"/>
                  <a:pt x="2364" y="144"/>
                </a:cubicBezTo>
                <a:cubicBezTo>
                  <a:pt x="1963" y="120"/>
                  <a:pt x="1033" y="132"/>
                  <a:pt x="104" y="144"/>
                </a:cubicBezTo>
              </a:path>
            </a:pathLst>
          </a:custGeom>
          <a:solidFill>
            <a:srgbClr val="DDDDDD">
              <a:alpha val="50000"/>
            </a:srgbClr>
          </a:solidFill>
          <a:ln w="9525">
            <a:noFill/>
            <a:round/>
            <a:headEnd/>
            <a:tailEnd/>
          </a:ln>
          <a:effectLst/>
        </p:spPr>
        <p:txBody>
          <a:bodyPr/>
          <a:lstStyle/>
          <a:p>
            <a:endParaRPr lang="en-US"/>
          </a:p>
        </p:txBody>
      </p:sp>
      <p:sp>
        <p:nvSpPr>
          <p:cNvPr id="10256" name="Freeform 16"/>
          <p:cNvSpPr>
            <a:spLocks/>
          </p:cNvSpPr>
          <p:nvPr/>
        </p:nvSpPr>
        <p:spPr bwMode="auto">
          <a:xfrm>
            <a:off x="7383463" y="1216025"/>
            <a:ext cx="2378075" cy="2682875"/>
          </a:xfrm>
          <a:custGeom>
            <a:avLst/>
            <a:gdLst/>
            <a:ahLst/>
            <a:cxnLst>
              <a:cxn ang="0">
                <a:pos x="449" y="0"/>
              </a:cxn>
              <a:cxn ang="0">
                <a:pos x="208" y="192"/>
              </a:cxn>
              <a:cxn ang="0">
                <a:pos x="16" y="384"/>
              </a:cxn>
              <a:cxn ang="0">
                <a:pos x="112" y="673"/>
              </a:cxn>
              <a:cxn ang="0">
                <a:pos x="401" y="817"/>
              </a:cxn>
              <a:cxn ang="0">
                <a:pos x="641" y="913"/>
              </a:cxn>
              <a:cxn ang="0">
                <a:pos x="593" y="1057"/>
              </a:cxn>
              <a:cxn ang="0">
                <a:pos x="593" y="1250"/>
              </a:cxn>
              <a:cxn ang="0">
                <a:pos x="785" y="1490"/>
              </a:cxn>
              <a:cxn ang="0">
                <a:pos x="1218" y="1490"/>
              </a:cxn>
              <a:cxn ang="0">
                <a:pos x="1458" y="1490"/>
              </a:cxn>
              <a:cxn ang="0">
                <a:pos x="978" y="288"/>
              </a:cxn>
              <a:cxn ang="0">
                <a:pos x="401" y="0"/>
              </a:cxn>
            </a:cxnLst>
            <a:rect l="0" t="0" r="r" b="b"/>
            <a:pathLst>
              <a:path w="1498" h="1690">
                <a:moveTo>
                  <a:pt x="449" y="0"/>
                </a:moveTo>
                <a:cubicBezTo>
                  <a:pt x="364" y="64"/>
                  <a:pt x="280" y="128"/>
                  <a:pt x="208" y="192"/>
                </a:cubicBezTo>
                <a:cubicBezTo>
                  <a:pt x="136" y="256"/>
                  <a:pt x="32" y="304"/>
                  <a:pt x="16" y="384"/>
                </a:cubicBezTo>
                <a:cubicBezTo>
                  <a:pt x="0" y="464"/>
                  <a:pt x="48" y="601"/>
                  <a:pt x="112" y="673"/>
                </a:cubicBezTo>
                <a:cubicBezTo>
                  <a:pt x="176" y="745"/>
                  <a:pt x="313" y="777"/>
                  <a:pt x="401" y="817"/>
                </a:cubicBezTo>
                <a:cubicBezTo>
                  <a:pt x="489" y="857"/>
                  <a:pt x="609" y="873"/>
                  <a:pt x="641" y="913"/>
                </a:cubicBezTo>
                <a:cubicBezTo>
                  <a:pt x="673" y="953"/>
                  <a:pt x="601" y="1001"/>
                  <a:pt x="593" y="1057"/>
                </a:cubicBezTo>
                <a:cubicBezTo>
                  <a:pt x="585" y="1113"/>
                  <a:pt x="561" y="1178"/>
                  <a:pt x="593" y="1250"/>
                </a:cubicBezTo>
                <a:cubicBezTo>
                  <a:pt x="625" y="1322"/>
                  <a:pt x="681" y="1450"/>
                  <a:pt x="785" y="1490"/>
                </a:cubicBezTo>
                <a:cubicBezTo>
                  <a:pt x="889" y="1530"/>
                  <a:pt x="1106" y="1490"/>
                  <a:pt x="1218" y="1490"/>
                </a:cubicBezTo>
                <a:cubicBezTo>
                  <a:pt x="1330" y="1490"/>
                  <a:pt x="1498" y="1690"/>
                  <a:pt x="1458" y="1490"/>
                </a:cubicBezTo>
                <a:cubicBezTo>
                  <a:pt x="1418" y="1290"/>
                  <a:pt x="1154" y="536"/>
                  <a:pt x="978" y="288"/>
                </a:cubicBezTo>
                <a:cubicBezTo>
                  <a:pt x="802" y="40"/>
                  <a:pt x="345" y="24"/>
                  <a:pt x="401" y="0"/>
                </a:cubicBezTo>
              </a:path>
            </a:pathLst>
          </a:custGeom>
          <a:solidFill>
            <a:srgbClr val="DDDDDD">
              <a:alpha val="50000"/>
            </a:srgbClr>
          </a:solidFill>
          <a:ln w="9525">
            <a:noFill/>
            <a:round/>
            <a:headEnd/>
            <a:tailEnd/>
          </a:ln>
          <a:effectLst/>
        </p:spPr>
        <p:txBody>
          <a:bodyPr/>
          <a:lstStyle/>
          <a:p>
            <a:endParaRPr lang="en-US"/>
          </a:p>
        </p:txBody>
      </p:sp>
      <p:sp>
        <p:nvSpPr>
          <p:cNvPr id="10257" name="Freeform 17"/>
          <p:cNvSpPr>
            <a:spLocks/>
          </p:cNvSpPr>
          <p:nvPr/>
        </p:nvSpPr>
        <p:spPr bwMode="auto">
          <a:xfrm>
            <a:off x="7943850" y="4281488"/>
            <a:ext cx="1652588" cy="3040062"/>
          </a:xfrm>
          <a:custGeom>
            <a:avLst/>
            <a:gdLst/>
            <a:ahLst/>
            <a:cxnLst>
              <a:cxn ang="0">
                <a:pos x="817" y="232"/>
              </a:cxn>
              <a:cxn ang="0">
                <a:pos x="336" y="280"/>
              </a:cxn>
              <a:cxn ang="0">
                <a:pos x="144" y="617"/>
              </a:cxn>
              <a:cxn ang="0">
                <a:pos x="48" y="713"/>
              </a:cxn>
              <a:cxn ang="0">
                <a:pos x="432" y="857"/>
              </a:cxn>
              <a:cxn ang="0">
                <a:pos x="288" y="1050"/>
              </a:cxn>
              <a:cxn ang="0">
                <a:pos x="336" y="1338"/>
              </a:cxn>
              <a:cxn ang="0">
                <a:pos x="625" y="1675"/>
              </a:cxn>
              <a:cxn ang="0">
                <a:pos x="1009" y="1675"/>
              </a:cxn>
              <a:cxn ang="0">
                <a:pos x="817" y="232"/>
              </a:cxn>
            </a:cxnLst>
            <a:rect l="0" t="0" r="r" b="b"/>
            <a:pathLst>
              <a:path w="1041" h="1915">
                <a:moveTo>
                  <a:pt x="817" y="232"/>
                </a:moveTo>
                <a:cubicBezTo>
                  <a:pt x="705" y="0"/>
                  <a:pt x="448" y="216"/>
                  <a:pt x="336" y="280"/>
                </a:cubicBezTo>
                <a:cubicBezTo>
                  <a:pt x="224" y="344"/>
                  <a:pt x="192" y="545"/>
                  <a:pt x="144" y="617"/>
                </a:cubicBezTo>
                <a:cubicBezTo>
                  <a:pt x="96" y="689"/>
                  <a:pt x="0" y="673"/>
                  <a:pt x="48" y="713"/>
                </a:cubicBezTo>
                <a:cubicBezTo>
                  <a:pt x="96" y="753"/>
                  <a:pt x="392" y="801"/>
                  <a:pt x="432" y="857"/>
                </a:cubicBezTo>
                <a:cubicBezTo>
                  <a:pt x="472" y="913"/>
                  <a:pt x="304" y="970"/>
                  <a:pt x="288" y="1050"/>
                </a:cubicBezTo>
                <a:cubicBezTo>
                  <a:pt x="272" y="1130"/>
                  <a:pt x="280" y="1234"/>
                  <a:pt x="336" y="1338"/>
                </a:cubicBezTo>
                <a:cubicBezTo>
                  <a:pt x="392" y="1442"/>
                  <a:pt x="513" y="1619"/>
                  <a:pt x="625" y="1675"/>
                </a:cubicBezTo>
                <a:cubicBezTo>
                  <a:pt x="737" y="1731"/>
                  <a:pt x="977" y="1915"/>
                  <a:pt x="1009" y="1675"/>
                </a:cubicBezTo>
                <a:cubicBezTo>
                  <a:pt x="1041" y="1435"/>
                  <a:pt x="929" y="464"/>
                  <a:pt x="817" y="232"/>
                </a:cubicBezTo>
                <a:close/>
              </a:path>
            </a:pathLst>
          </a:custGeom>
          <a:solidFill>
            <a:srgbClr val="DDDDDD">
              <a:alpha val="50000"/>
            </a:srgbClr>
          </a:solidFill>
          <a:ln w="9525">
            <a:noFill/>
            <a:round/>
            <a:headEnd/>
            <a:tailEnd/>
          </a:ln>
          <a:effectLst/>
        </p:spPr>
        <p:txBody>
          <a:bodyPr/>
          <a:lstStyle/>
          <a:p>
            <a:endParaRPr lang="en-US"/>
          </a:p>
        </p:txBody>
      </p:sp>
      <p:sp>
        <p:nvSpPr>
          <p:cNvPr id="10258" name="Freeform 18"/>
          <p:cNvSpPr>
            <a:spLocks/>
          </p:cNvSpPr>
          <p:nvPr/>
        </p:nvSpPr>
        <p:spPr bwMode="auto">
          <a:xfrm>
            <a:off x="615950" y="2233613"/>
            <a:ext cx="1525588" cy="1436687"/>
          </a:xfrm>
          <a:custGeom>
            <a:avLst/>
            <a:gdLst/>
            <a:ahLst/>
            <a:cxnLst>
              <a:cxn ang="0">
                <a:pos x="529" y="32"/>
              </a:cxn>
              <a:cxn ang="0">
                <a:pos x="769" y="32"/>
              </a:cxn>
              <a:cxn ang="0">
                <a:pos x="865" y="80"/>
              </a:cxn>
              <a:cxn ang="0">
                <a:pos x="1009" y="128"/>
              </a:cxn>
              <a:cxn ang="0">
                <a:pos x="961" y="272"/>
              </a:cxn>
              <a:cxn ang="0">
                <a:pos x="721" y="368"/>
              </a:cxn>
              <a:cxn ang="0">
                <a:pos x="673" y="513"/>
              </a:cxn>
              <a:cxn ang="0">
                <a:pos x="817" y="705"/>
              </a:cxn>
              <a:cxn ang="0">
                <a:pos x="817" y="849"/>
              </a:cxn>
              <a:cxn ang="0">
                <a:pos x="432" y="897"/>
              </a:cxn>
              <a:cxn ang="0">
                <a:pos x="240" y="801"/>
              </a:cxn>
              <a:cxn ang="0">
                <a:pos x="240" y="513"/>
              </a:cxn>
              <a:cxn ang="0">
                <a:pos x="48" y="224"/>
              </a:cxn>
              <a:cxn ang="0">
                <a:pos x="529" y="32"/>
              </a:cxn>
            </a:cxnLst>
            <a:rect l="0" t="0" r="r" b="b"/>
            <a:pathLst>
              <a:path w="1025" h="905">
                <a:moveTo>
                  <a:pt x="529" y="32"/>
                </a:moveTo>
                <a:cubicBezTo>
                  <a:pt x="649" y="0"/>
                  <a:pt x="713" y="24"/>
                  <a:pt x="769" y="32"/>
                </a:cubicBezTo>
                <a:cubicBezTo>
                  <a:pt x="825" y="40"/>
                  <a:pt x="825" y="64"/>
                  <a:pt x="865" y="80"/>
                </a:cubicBezTo>
                <a:cubicBezTo>
                  <a:pt x="905" y="96"/>
                  <a:pt x="993" y="96"/>
                  <a:pt x="1009" y="128"/>
                </a:cubicBezTo>
                <a:cubicBezTo>
                  <a:pt x="1025" y="160"/>
                  <a:pt x="1009" y="232"/>
                  <a:pt x="961" y="272"/>
                </a:cubicBezTo>
                <a:cubicBezTo>
                  <a:pt x="913" y="312"/>
                  <a:pt x="769" y="328"/>
                  <a:pt x="721" y="368"/>
                </a:cubicBezTo>
                <a:cubicBezTo>
                  <a:pt x="673" y="408"/>
                  <a:pt x="657" y="457"/>
                  <a:pt x="673" y="513"/>
                </a:cubicBezTo>
                <a:cubicBezTo>
                  <a:pt x="689" y="569"/>
                  <a:pt x="793" y="649"/>
                  <a:pt x="817" y="705"/>
                </a:cubicBezTo>
                <a:cubicBezTo>
                  <a:pt x="841" y="761"/>
                  <a:pt x="881" y="817"/>
                  <a:pt x="817" y="849"/>
                </a:cubicBezTo>
                <a:cubicBezTo>
                  <a:pt x="753" y="881"/>
                  <a:pt x="528" y="905"/>
                  <a:pt x="432" y="897"/>
                </a:cubicBezTo>
                <a:cubicBezTo>
                  <a:pt x="336" y="889"/>
                  <a:pt x="272" y="865"/>
                  <a:pt x="240" y="801"/>
                </a:cubicBezTo>
                <a:cubicBezTo>
                  <a:pt x="208" y="737"/>
                  <a:pt x="272" y="609"/>
                  <a:pt x="240" y="513"/>
                </a:cubicBezTo>
                <a:cubicBezTo>
                  <a:pt x="208" y="417"/>
                  <a:pt x="0" y="304"/>
                  <a:pt x="48" y="224"/>
                </a:cubicBezTo>
                <a:cubicBezTo>
                  <a:pt x="96" y="144"/>
                  <a:pt x="409" y="64"/>
                  <a:pt x="529" y="32"/>
                </a:cubicBezTo>
                <a:close/>
              </a:path>
            </a:pathLst>
          </a:custGeom>
          <a:solidFill>
            <a:srgbClr val="DDDDDD">
              <a:alpha val="50000"/>
            </a:srgbClr>
          </a:solidFill>
          <a:ln w="9525">
            <a:noFill/>
            <a:round/>
            <a:headEnd/>
            <a:tailEnd/>
          </a:ln>
          <a:effectLst/>
        </p:spPr>
        <p:txBody>
          <a:bodyPr/>
          <a:lstStyle/>
          <a:p>
            <a:endParaRPr lang="en-US"/>
          </a:p>
        </p:txBody>
      </p:sp>
      <p:sp>
        <p:nvSpPr>
          <p:cNvPr id="10259" name="Freeform 19"/>
          <p:cNvSpPr>
            <a:spLocks/>
          </p:cNvSpPr>
          <p:nvPr/>
        </p:nvSpPr>
        <p:spPr bwMode="auto">
          <a:xfrm>
            <a:off x="6264275" y="2360613"/>
            <a:ext cx="1793875" cy="1563687"/>
          </a:xfrm>
          <a:custGeom>
            <a:avLst/>
            <a:gdLst/>
            <a:ahLst/>
            <a:cxnLst>
              <a:cxn ang="0">
                <a:pos x="296" y="24"/>
              </a:cxn>
              <a:cxn ang="0">
                <a:pos x="440" y="120"/>
              </a:cxn>
              <a:cxn ang="0">
                <a:pos x="825" y="216"/>
              </a:cxn>
              <a:cxn ang="0">
                <a:pos x="1114" y="457"/>
              </a:cxn>
              <a:cxn ang="0">
                <a:pos x="1306" y="889"/>
              </a:cxn>
              <a:cxn ang="0">
                <a:pos x="1258" y="1082"/>
              </a:cxn>
              <a:cxn ang="0">
                <a:pos x="921" y="1130"/>
              </a:cxn>
              <a:cxn ang="0">
                <a:pos x="633" y="793"/>
              </a:cxn>
              <a:cxn ang="0">
                <a:pos x="633" y="601"/>
              </a:cxn>
              <a:cxn ang="0">
                <a:pos x="392" y="553"/>
              </a:cxn>
              <a:cxn ang="0">
                <a:pos x="104" y="505"/>
              </a:cxn>
              <a:cxn ang="0">
                <a:pos x="8" y="168"/>
              </a:cxn>
              <a:cxn ang="0">
                <a:pos x="152" y="24"/>
              </a:cxn>
              <a:cxn ang="0">
                <a:pos x="296" y="24"/>
              </a:cxn>
            </a:cxnLst>
            <a:rect l="0" t="0" r="r" b="b"/>
            <a:pathLst>
              <a:path w="1330" h="1178">
                <a:moveTo>
                  <a:pt x="296" y="24"/>
                </a:moveTo>
                <a:cubicBezTo>
                  <a:pt x="344" y="40"/>
                  <a:pt x="352" y="88"/>
                  <a:pt x="440" y="120"/>
                </a:cubicBezTo>
                <a:cubicBezTo>
                  <a:pt x="528" y="152"/>
                  <a:pt x="713" y="160"/>
                  <a:pt x="825" y="216"/>
                </a:cubicBezTo>
                <a:cubicBezTo>
                  <a:pt x="937" y="272"/>
                  <a:pt x="1034" y="345"/>
                  <a:pt x="1114" y="457"/>
                </a:cubicBezTo>
                <a:cubicBezTo>
                  <a:pt x="1194" y="569"/>
                  <a:pt x="1282" y="785"/>
                  <a:pt x="1306" y="889"/>
                </a:cubicBezTo>
                <a:cubicBezTo>
                  <a:pt x="1330" y="993"/>
                  <a:pt x="1322" y="1042"/>
                  <a:pt x="1258" y="1082"/>
                </a:cubicBezTo>
                <a:cubicBezTo>
                  <a:pt x="1194" y="1122"/>
                  <a:pt x="1025" y="1178"/>
                  <a:pt x="921" y="1130"/>
                </a:cubicBezTo>
                <a:cubicBezTo>
                  <a:pt x="817" y="1082"/>
                  <a:pt x="681" y="881"/>
                  <a:pt x="633" y="793"/>
                </a:cubicBezTo>
                <a:cubicBezTo>
                  <a:pt x="585" y="705"/>
                  <a:pt x="673" y="641"/>
                  <a:pt x="633" y="601"/>
                </a:cubicBezTo>
                <a:cubicBezTo>
                  <a:pt x="593" y="561"/>
                  <a:pt x="480" y="569"/>
                  <a:pt x="392" y="553"/>
                </a:cubicBezTo>
                <a:cubicBezTo>
                  <a:pt x="304" y="537"/>
                  <a:pt x="168" y="569"/>
                  <a:pt x="104" y="505"/>
                </a:cubicBezTo>
                <a:cubicBezTo>
                  <a:pt x="40" y="441"/>
                  <a:pt x="0" y="248"/>
                  <a:pt x="8" y="168"/>
                </a:cubicBezTo>
                <a:cubicBezTo>
                  <a:pt x="16" y="88"/>
                  <a:pt x="104" y="48"/>
                  <a:pt x="152" y="24"/>
                </a:cubicBezTo>
                <a:cubicBezTo>
                  <a:pt x="200" y="0"/>
                  <a:pt x="248" y="8"/>
                  <a:pt x="296" y="24"/>
                </a:cubicBezTo>
                <a:close/>
              </a:path>
            </a:pathLst>
          </a:custGeom>
          <a:solidFill>
            <a:srgbClr val="DDDDDD">
              <a:alpha val="50000"/>
            </a:srgbClr>
          </a:solidFill>
          <a:ln w="9525">
            <a:noFill/>
            <a:round/>
            <a:headEnd/>
            <a:tailEnd/>
          </a:ln>
          <a:effectLst/>
        </p:spPr>
        <p:txBody>
          <a:bodyPr/>
          <a:lstStyle/>
          <a:p>
            <a:endParaRPr lang="en-US"/>
          </a:p>
        </p:txBody>
      </p:sp>
      <p:sp>
        <p:nvSpPr>
          <p:cNvPr id="10260" name="Text Box 20"/>
          <p:cNvSpPr txBox="1">
            <a:spLocks noChangeArrowheads="1"/>
          </p:cNvSpPr>
          <p:nvPr/>
        </p:nvSpPr>
        <p:spPr bwMode="auto">
          <a:xfrm>
            <a:off x="0" y="6362700"/>
            <a:ext cx="11366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Romans</a:t>
            </a:r>
          </a:p>
          <a:p>
            <a:pPr algn="ctr">
              <a:lnSpc>
                <a:spcPct val="75000"/>
              </a:lnSpc>
              <a:spcBef>
                <a:spcPct val="50000"/>
              </a:spcBef>
            </a:pPr>
            <a:r>
              <a:rPr lang="en-US" sz="1200"/>
              <a:t>(Sempronius)</a:t>
            </a:r>
          </a:p>
        </p:txBody>
      </p:sp>
      <p:sp>
        <p:nvSpPr>
          <p:cNvPr id="10261" name="Text Box 21"/>
          <p:cNvSpPr txBox="1">
            <a:spLocks noChangeArrowheads="1"/>
          </p:cNvSpPr>
          <p:nvPr/>
        </p:nvSpPr>
        <p:spPr bwMode="auto">
          <a:xfrm>
            <a:off x="7835900" y="701675"/>
            <a:ext cx="130810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Carthaginians</a:t>
            </a:r>
          </a:p>
          <a:p>
            <a:pPr algn="ctr">
              <a:lnSpc>
                <a:spcPct val="75000"/>
              </a:lnSpc>
              <a:spcBef>
                <a:spcPct val="50000"/>
              </a:spcBef>
            </a:pPr>
            <a:r>
              <a:rPr lang="en-US" sz="1200"/>
              <a:t>(Hannibal)</a:t>
            </a:r>
          </a:p>
        </p:txBody>
      </p:sp>
      <p:pic>
        <p:nvPicPr>
          <p:cNvPr id="10262" name="Picture 22" descr="compass"/>
          <p:cNvPicPr>
            <a:picLocks noChangeAspect="1" noChangeArrowheads="1"/>
          </p:cNvPicPr>
          <p:nvPr/>
        </p:nvPicPr>
        <p:blipFill>
          <a:blip r:embed="rId3"/>
          <a:srcRect/>
          <a:stretch>
            <a:fillRect/>
          </a:stretch>
        </p:blipFill>
        <p:spPr bwMode="auto">
          <a:xfrm rot="5400000">
            <a:off x="81756" y="1058069"/>
            <a:ext cx="352425" cy="515938"/>
          </a:xfrm>
          <a:prstGeom prst="rect">
            <a:avLst/>
          </a:prstGeom>
          <a:noFill/>
        </p:spPr>
      </p:pic>
      <p:sp>
        <p:nvSpPr>
          <p:cNvPr id="10283" name="Text Box 43"/>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sz="1200">
                <a:latin typeface="Franklin Gothic Demi" pitchFamily="34" charset="0"/>
              </a:rPr>
              <a:t>The battlefield consists of a flat, snowy plain surrounded by rough terrain to the west and north in the form of rugged hills. The Po River to the north also restricts movement in that direction, with the much shallower, narrower Trebia river running north-south, bisecting the battlefield. The weather is cold and snowy however, making even the chest-deep Trebia River a significant obstacle.</a:t>
            </a:r>
          </a:p>
        </p:txBody>
      </p:sp>
      <p:sp>
        <p:nvSpPr>
          <p:cNvPr id="10306" name="AutoShape 66" descr="2Q=="/>
          <p:cNvSpPr>
            <a:spLocks noChangeAspect="1" noChangeArrowheads="1"/>
          </p:cNvSpPr>
          <p:nvPr/>
        </p:nvSpPr>
        <p:spPr bwMode="auto">
          <a:xfrm>
            <a:off x="4419600" y="3276600"/>
            <a:ext cx="304800" cy="304800"/>
          </a:xfrm>
          <a:prstGeom prst="rect">
            <a:avLst/>
          </a:prstGeom>
          <a:noFill/>
        </p:spPr>
        <p:txBody>
          <a:bodyPr/>
          <a:lstStyle/>
          <a:p>
            <a:endParaRPr lang="en-US"/>
          </a:p>
        </p:txBody>
      </p:sp>
      <p:sp>
        <p:nvSpPr>
          <p:cNvPr id="10308" name="AutoShape 68" descr="2Q=="/>
          <p:cNvSpPr>
            <a:spLocks noChangeAspect="1" noChangeArrowheads="1"/>
          </p:cNvSpPr>
          <p:nvPr/>
        </p:nvSpPr>
        <p:spPr bwMode="auto">
          <a:xfrm>
            <a:off x="4419600" y="3276600"/>
            <a:ext cx="304800" cy="304800"/>
          </a:xfrm>
          <a:prstGeom prst="rect">
            <a:avLst/>
          </a:prstGeom>
          <a:noFill/>
        </p:spPr>
        <p:txBody>
          <a:bodyPr/>
          <a:lstStyle/>
          <a:p>
            <a:endParaRPr lang="en-US"/>
          </a:p>
        </p:txBody>
      </p:sp>
      <p:grpSp>
        <p:nvGrpSpPr>
          <p:cNvPr id="10342" name="Group 102"/>
          <p:cNvGrpSpPr>
            <a:grpSpLocks/>
          </p:cNvGrpSpPr>
          <p:nvPr/>
        </p:nvGrpSpPr>
        <p:grpSpPr bwMode="auto">
          <a:xfrm>
            <a:off x="0" y="693738"/>
            <a:ext cx="1465263" cy="431800"/>
            <a:chOff x="515" y="2689"/>
            <a:chExt cx="923" cy="272"/>
          </a:xfrm>
        </p:grpSpPr>
        <p:sp>
          <p:nvSpPr>
            <p:cNvPr id="10333" name="Rectangle 93"/>
            <p:cNvSpPr>
              <a:spLocks noChangeArrowheads="1"/>
            </p:cNvSpPr>
            <p:nvPr/>
          </p:nvSpPr>
          <p:spPr bwMode="auto">
            <a:xfrm>
              <a:off x="515" y="2689"/>
              <a:ext cx="923" cy="272"/>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10334" name="Line 94"/>
            <p:cNvSpPr>
              <a:spLocks noChangeShapeType="1"/>
            </p:cNvSpPr>
            <p:nvPr/>
          </p:nvSpPr>
          <p:spPr bwMode="auto">
            <a:xfrm rot="-5400000">
              <a:off x="933" y="2552"/>
              <a:ext cx="0" cy="682"/>
            </a:xfrm>
            <a:prstGeom prst="line">
              <a:avLst/>
            </a:prstGeom>
            <a:noFill/>
            <a:ln w="25400">
              <a:solidFill>
                <a:schemeClr val="tx1"/>
              </a:solidFill>
              <a:round/>
              <a:headEnd/>
              <a:tailEnd/>
            </a:ln>
            <a:effectLst/>
          </p:spPr>
          <p:txBody>
            <a:bodyPr/>
            <a:lstStyle/>
            <a:p>
              <a:endParaRPr lang="en-US"/>
            </a:p>
          </p:txBody>
        </p:sp>
        <p:sp>
          <p:nvSpPr>
            <p:cNvPr id="10335" name="Line 95"/>
            <p:cNvSpPr>
              <a:spLocks noChangeShapeType="1"/>
            </p:cNvSpPr>
            <p:nvPr/>
          </p:nvSpPr>
          <p:spPr bwMode="auto">
            <a:xfrm rot="-5400000">
              <a:off x="897" y="2866"/>
              <a:ext cx="68" cy="0"/>
            </a:xfrm>
            <a:prstGeom prst="line">
              <a:avLst/>
            </a:prstGeom>
            <a:noFill/>
            <a:ln w="25400">
              <a:solidFill>
                <a:schemeClr val="tx1"/>
              </a:solidFill>
              <a:round/>
              <a:headEnd/>
              <a:tailEnd/>
            </a:ln>
            <a:effectLst/>
          </p:spPr>
          <p:txBody>
            <a:bodyPr/>
            <a:lstStyle/>
            <a:p>
              <a:endParaRPr lang="en-US"/>
            </a:p>
          </p:txBody>
        </p:sp>
        <p:sp>
          <p:nvSpPr>
            <p:cNvPr id="10336" name="Line 96"/>
            <p:cNvSpPr>
              <a:spLocks noChangeShapeType="1"/>
            </p:cNvSpPr>
            <p:nvPr/>
          </p:nvSpPr>
          <p:spPr bwMode="auto">
            <a:xfrm rot="-5400000">
              <a:off x="1239" y="2866"/>
              <a:ext cx="68" cy="0"/>
            </a:xfrm>
            <a:prstGeom prst="line">
              <a:avLst/>
            </a:prstGeom>
            <a:noFill/>
            <a:ln w="25400">
              <a:solidFill>
                <a:schemeClr val="tx1"/>
              </a:solidFill>
              <a:round/>
              <a:headEnd/>
              <a:tailEnd/>
            </a:ln>
            <a:effectLst/>
          </p:spPr>
          <p:txBody>
            <a:bodyPr/>
            <a:lstStyle/>
            <a:p>
              <a:endParaRPr lang="en-US"/>
            </a:p>
          </p:txBody>
        </p:sp>
        <p:sp>
          <p:nvSpPr>
            <p:cNvPr id="10337" name="Line 97"/>
            <p:cNvSpPr>
              <a:spLocks noChangeShapeType="1"/>
            </p:cNvSpPr>
            <p:nvPr/>
          </p:nvSpPr>
          <p:spPr bwMode="auto">
            <a:xfrm rot="-5400000">
              <a:off x="565" y="2865"/>
              <a:ext cx="68" cy="0"/>
            </a:xfrm>
            <a:prstGeom prst="line">
              <a:avLst/>
            </a:prstGeom>
            <a:noFill/>
            <a:ln w="25400">
              <a:solidFill>
                <a:schemeClr val="tx1"/>
              </a:solidFill>
              <a:round/>
              <a:headEnd/>
              <a:tailEnd/>
            </a:ln>
            <a:effectLst/>
          </p:spPr>
          <p:txBody>
            <a:bodyPr/>
            <a:lstStyle/>
            <a:p>
              <a:endParaRPr lang="en-US"/>
            </a:p>
          </p:txBody>
        </p:sp>
        <p:sp>
          <p:nvSpPr>
            <p:cNvPr id="10338" name="Text Box 98"/>
            <p:cNvSpPr txBox="1">
              <a:spLocks noChangeArrowheads="1"/>
            </p:cNvSpPr>
            <p:nvPr/>
          </p:nvSpPr>
          <p:spPr bwMode="auto">
            <a:xfrm>
              <a:off x="524" y="2689"/>
              <a:ext cx="168" cy="154"/>
            </a:xfrm>
            <a:prstGeom prst="rect">
              <a:avLst/>
            </a:prstGeom>
            <a:noFill/>
            <a:ln w="9525">
              <a:noFill/>
              <a:miter lim="800000"/>
              <a:headEnd/>
              <a:tailEnd/>
            </a:ln>
            <a:effectLst/>
          </p:spPr>
          <p:txBody>
            <a:bodyPr>
              <a:spAutoFit/>
            </a:bodyPr>
            <a:lstStyle/>
            <a:p>
              <a:pPr>
                <a:spcBef>
                  <a:spcPct val="50000"/>
                </a:spcBef>
              </a:pPr>
              <a:r>
                <a:rPr lang="en-CA" sz="1000"/>
                <a:t>0</a:t>
              </a:r>
            </a:p>
          </p:txBody>
        </p:sp>
        <p:sp>
          <p:nvSpPr>
            <p:cNvPr id="10339" name="Text Box 99"/>
            <p:cNvSpPr txBox="1">
              <a:spLocks noChangeArrowheads="1"/>
            </p:cNvSpPr>
            <p:nvPr/>
          </p:nvSpPr>
          <p:spPr bwMode="auto">
            <a:xfrm>
              <a:off x="716" y="2689"/>
              <a:ext cx="385" cy="154"/>
            </a:xfrm>
            <a:prstGeom prst="rect">
              <a:avLst/>
            </a:prstGeom>
            <a:noFill/>
            <a:ln w="9525">
              <a:noFill/>
              <a:miter lim="800000"/>
              <a:headEnd/>
              <a:tailEnd/>
            </a:ln>
            <a:effectLst/>
          </p:spPr>
          <p:txBody>
            <a:bodyPr>
              <a:spAutoFit/>
            </a:bodyPr>
            <a:lstStyle/>
            <a:p>
              <a:pPr algn="r">
                <a:spcBef>
                  <a:spcPct val="50000"/>
                </a:spcBef>
              </a:pPr>
              <a:r>
                <a:rPr lang="en-CA" sz="1000"/>
                <a:t> 500m</a:t>
              </a:r>
            </a:p>
          </p:txBody>
        </p:sp>
        <p:sp>
          <p:nvSpPr>
            <p:cNvPr id="10340" name="Text Box 100"/>
            <p:cNvSpPr txBox="1">
              <a:spLocks noChangeArrowheads="1"/>
            </p:cNvSpPr>
            <p:nvPr/>
          </p:nvSpPr>
          <p:spPr bwMode="auto">
            <a:xfrm>
              <a:off x="1101" y="2689"/>
              <a:ext cx="337" cy="154"/>
            </a:xfrm>
            <a:prstGeom prst="rect">
              <a:avLst/>
            </a:prstGeom>
            <a:noFill/>
            <a:ln w="9525">
              <a:noFill/>
              <a:miter lim="800000"/>
              <a:headEnd/>
              <a:tailEnd/>
            </a:ln>
            <a:effectLst/>
          </p:spPr>
          <p:txBody>
            <a:bodyPr>
              <a:spAutoFit/>
            </a:bodyPr>
            <a:lstStyle/>
            <a:p>
              <a:pPr algn="ctr">
                <a:spcBef>
                  <a:spcPct val="50000"/>
                </a:spcBef>
              </a:pPr>
              <a:r>
                <a:rPr lang="en-CA" sz="1000"/>
                <a:t> 1 km</a:t>
              </a:r>
            </a:p>
          </p:txBody>
        </p:sp>
      </p:grpSp>
      <p:sp>
        <p:nvSpPr>
          <p:cNvPr id="10343" name="Text Box 103"/>
          <p:cNvSpPr txBox="1">
            <a:spLocks noChangeArrowheads="1"/>
          </p:cNvSpPr>
          <p:nvPr/>
        </p:nvSpPr>
        <p:spPr bwMode="auto">
          <a:xfrm>
            <a:off x="2587625" y="5032375"/>
            <a:ext cx="915988"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Trebia River</a:t>
            </a:r>
          </a:p>
        </p:txBody>
      </p:sp>
      <p:sp>
        <p:nvSpPr>
          <p:cNvPr id="10344" name="Text Box 104"/>
          <p:cNvSpPr txBox="1">
            <a:spLocks noChangeArrowheads="1"/>
          </p:cNvSpPr>
          <p:nvPr/>
        </p:nvSpPr>
        <p:spPr bwMode="auto">
          <a:xfrm>
            <a:off x="7243763" y="4956175"/>
            <a:ext cx="839787" cy="266700"/>
          </a:xfrm>
          <a:prstGeom prst="rect">
            <a:avLst/>
          </a:prstGeom>
          <a:solidFill>
            <a:schemeClr val="bg1">
              <a:alpha val="70000"/>
            </a:schemeClr>
          </a:solidFill>
          <a:ln w="38100">
            <a:solidFill>
              <a:srgbClr val="0033CC"/>
            </a:solidFill>
            <a:miter lim="800000"/>
            <a:headEnd/>
            <a:tailEnd/>
          </a:ln>
          <a:effectLst/>
        </p:spPr>
        <p:txBody>
          <a:bodyPr>
            <a:spAutoFit/>
          </a:bodyPr>
          <a:lstStyle/>
          <a:p>
            <a:pPr algn="ctr">
              <a:spcBef>
                <a:spcPct val="50000"/>
              </a:spcBef>
            </a:pPr>
            <a:r>
              <a:rPr lang="en-US" sz="900"/>
              <a:t>Po River</a:t>
            </a:r>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4" name="Rectangle 6"/>
          <p:cNvSpPr>
            <a:spLocks noChangeArrowheads="1"/>
          </p:cNvSpPr>
          <p:nvPr/>
        </p:nvSpPr>
        <p:spPr bwMode="auto">
          <a:xfrm>
            <a:off x="0" y="0"/>
            <a:ext cx="9144000" cy="6858000"/>
          </a:xfrm>
          <a:prstGeom prst="rect">
            <a:avLst/>
          </a:prstGeom>
          <a:solidFill>
            <a:srgbClr val="DDDDDD">
              <a:alpha val="80000"/>
            </a:srgbClr>
          </a:solidFill>
          <a:ln w="9525">
            <a:noFill/>
            <a:miter lim="800000"/>
            <a:headEnd/>
            <a:tailEnd/>
          </a:ln>
          <a:effectLst/>
        </p:spPr>
        <p:txBody>
          <a:bodyPr wrap="none" anchor="ctr"/>
          <a:lstStyle/>
          <a:p>
            <a:endParaRPr lang="en-US"/>
          </a:p>
        </p:txBody>
      </p:sp>
      <p:sp>
        <p:nvSpPr>
          <p:cNvPr id="2056" name="Freeform 8"/>
          <p:cNvSpPr>
            <a:spLocks/>
          </p:cNvSpPr>
          <p:nvPr/>
        </p:nvSpPr>
        <p:spPr bwMode="auto">
          <a:xfrm>
            <a:off x="0" y="5108575"/>
            <a:ext cx="7835900" cy="1343025"/>
          </a:xfrm>
          <a:custGeom>
            <a:avLst/>
            <a:gdLst/>
            <a:ahLst/>
            <a:cxnLst>
              <a:cxn ang="0">
                <a:pos x="0" y="15"/>
              </a:cxn>
              <a:cxn ang="0">
                <a:pos x="224" y="15"/>
              </a:cxn>
              <a:cxn ang="0">
                <a:pos x="484" y="48"/>
              </a:cxn>
              <a:cxn ang="0">
                <a:pos x="820" y="96"/>
              </a:cxn>
              <a:cxn ang="0">
                <a:pos x="1590" y="0"/>
              </a:cxn>
              <a:cxn ang="0">
                <a:pos x="1912" y="22"/>
              </a:cxn>
              <a:cxn ang="0">
                <a:pos x="2184" y="62"/>
              </a:cxn>
              <a:cxn ang="0">
                <a:pos x="2480" y="102"/>
              </a:cxn>
              <a:cxn ang="0">
                <a:pos x="2744" y="192"/>
              </a:cxn>
              <a:cxn ang="0">
                <a:pos x="3080" y="241"/>
              </a:cxn>
              <a:cxn ang="0">
                <a:pos x="3321" y="385"/>
              </a:cxn>
              <a:cxn ang="0">
                <a:pos x="3657" y="481"/>
              </a:cxn>
              <a:cxn ang="0">
                <a:pos x="4282" y="673"/>
              </a:cxn>
              <a:cxn ang="0">
                <a:pos x="4571" y="721"/>
              </a:cxn>
              <a:cxn ang="0">
                <a:pos x="4811" y="818"/>
              </a:cxn>
              <a:cxn ang="0">
                <a:pos x="4936" y="846"/>
              </a:cxn>
            </a:cxnLst>
            <a:rect l="0" t="0" r="r" b="b"/>
            <a:pathLst>
              <a:path w="4936" h="846">
                <a:moveTo>
                  <a:pt x="0" y="15"/>
                </a:moveTo>
                <a:cubicBezTo>
                  <a:pt x="86" y="9"/>
                  <a:pt x="111" y="9"/>
                  <a:pt x="224" y="15"/>
                </a:cubicBezTo>
                <a:lnTo>
                  <a:pt x="484" y="48"/>
                </a:lnTo>
                <a:lnTo>
                  <a:pt x="820" y="96"/>
                </a:lnTo>
                <a:lnTo>
                  <a:pt x="1590" y="0"/>
                </a:lnTo>
                <a:lnTo>
                  <a:pt x="1912" y="22"/>
                </a:lnTo>
                <a:lnTo>
                  <a:pt x="2184" y="62"/>
                </a:lnTo>
                <a:lnTo>
                  <a:pt x="2480" y="102"/>
                </a:lnTo>
                <a:lnTo>
                  <a:pt x="2744" y="192"/>
                </a:lnTo>
                <a:lnTo>
                  <a:pt x="3080" y="241"/>
                </a:lnTo>
                <a:lnTo>
                  <a:pt x="3321" y="385"/>
                </a:lnTo>
                <a:lnTo>
                  <a:pt x="3657" y="481"/>
                </a:lnTo>
                <a:lnTo>
                  <a:pt x="4282" y="673"/>
                </a:lnTo>
                <a:lnTo>
                  <a:pt x="4571" y="721"/>
                </a:lnTo>
                <a:lnTo>
                  <a:pt x="4811" y="818"/>
                </a:lnTo>
                <a:lnTo>
                  <a:pt x="4936" y="846"/>
                </a:lnTo>
              </a:path>
            </a:pathLst>
          </a:custGeom>
          <a:noFill/>
          <a:ln w="38100">
            <a:solidFill>
              <a:srgbClr val="33CCCC"/>
            </a:solidFill>
            <a:round/>
            <a:headEnd/>
            <a:tailEnd/>
          </a:ln>
          <a:effectLst/>
        </p:spPr>
        <p:txBody>
          <a:bodyPr/>
          <a:lstStyle/>
          <a:p>
            <a:endParaRPr lang="en-US"/>
          </a:p>
        </p:txBody>
      </p:sp>
      <p:sp>
        <p:nvSpPr>
          <p:cNvPr id="2057" name="Freeform 9"/>
          <p:cNvSpPr>
            <a:spLocks/>
          </p:cNvSpPr>
          <p:nvPr/>
        </p:nvSpPr>
        <p:spPr bwMode="auto">
          <a:xfrm>
            <a:off x="7277100" y="4216400"/>
            <a:ext cx="1993900" cy="2857500"/>
          </a:xfrm>
          <a:custGeom>
            <a:avLst/>
            <a:gdLst/>
            <a:ahLst/>
            <a:cxnLst>
              <a:cxn ang="0">
                <a:pos x="0" y="1800"/>
              </a:cxn>
              <a:cxn ang="0">
                <a:pos x="508" y="1235"/>
              </a:cxn>
              <a:cxn ang="0">
                <a:pos x="315" y="850"/>
              </a:cxn>
              <a:cxn ang="0">
                <a:pos x="272" y="672"/>
              </a:cxn>
              <a:cxn ang="0">
                <a:pos x="352" y="560"/>
              </a:cxn>
              <a:cxn ang="0">
                <a:pos x="200" y="272"/>
              </a:cxn>
              <a:cxn ang="0">
                <a:pos x="352" y="240"/>
              </a:cxn>
              <a:cxn ang="0">
                <a:pos x="528" y="184"/>
              </a:cxn>
              <a:cxn ang="0">
                <a:pos x="652" y="81"/>
              </a:cxn>
              <a:cxn ang="0">
                <a:pos x="1256" y="0"/>
              </a:cxn>
            </a:cxnLst>
            <a:rect l="0" t="0" r="r" b="b"/>
            <a:pathLst>
              <a:path w="1256" h="1800">
                <a:moveTo>
                  <a:pt x="0" y="1800"/>
                </a:moveTo>
                <a:lnTo>
                  <a:pt x="508" y="1235"/>
                </a:lnTo>
                <a:lnTo>
                  <a:pt x="315" y="850"/>
                </a:lnTo>
                <a:lnTo>
                  <a:pt x="272" y="672"/>
                </a:lnTo>
                <a:lnTo>
                  <a:pt x="352" y="560"/>
                </a:lnTo>
                <a:lnTo>
                  <a:pt x="200" y="272"/>
                </a:lnTo>
                <a:lnTo>
                  <a:pt x="352" y="240"/>
                </a:lnTo>
                <a:lnTo>
                  <a:pt x="528" y="184"/>
                </a:lnTo>
                <a:lnTo>
                  <a:pt x="652" y="81"/>
                </a:lnTo>
                <a:lnTo>
                  <a:pt x="1256" y="0"/>
                </a:lnTo>
              </a:path>
            </a:pathLst>
          </a:custGeom>
          <a:noFill/>
          <a:ln w="190500">
            <a:solidFill>
              <a:srgbClr val="33CCCC"/>
            </a:solidFill>
            <a:round/>
            <a:headEnd/>
            <a:tailEnd/>
          </a:ln>
          <a:effectLst/>
        </p:spPr>
        <p:txBody>
          <a:bodyPr/>
          <a:lstStyle/>
          <a:p>
            <a:endParaRPr lang="en-US"/>
          </a:p>
        </p:txBody>
      </p:sp>
      <p:sp>
        <p:nvSpPr>
          <p:cNvPr id="2058" name="Freeform 10"/>
          <p:cNvSpPr>
            <a:spLocks/>
          </p:cNvSpPr>
          <p:nvPr/>
        </p:nvSpPr>
        <p:spPr bwMode="auto">
          <a:xfrm>
            <a:off x="6502400" y="2070100"/>
            <a:ext cx="1790700" cy="2247900"/>
          </a:xfrm>
          <a:custGeom>
            <a:avLst/>
            <a:gdLst/>
            <a:ahLst/>
            <a:cxnLst>
              <a:cxn ang="0">
                <a:pos x="1112" y="1416"/>
              </a:cxn>
              <a:cxn ang="0">
                <a:pos x="1080" y="1344"/>
              </a:cxn>
              <a:cxn ang="0">
                <a:pos x="1072" y="1320"/>
              </a:cxn>
              <a:cxn ang="0">
                <a:pos x="1128" y="1056"/>
              </a:cxn>
              <a:cxn ang="0">
                <a:pos x="1088" y="992"/>
              </a:cxn>
              <a:cxn ang="0">
                <a:pos x="1072" y="968"/>
              </a:cxn>
              <a:cxn ang="0">
                <a:pos x="1048" y="952"/>
              </a:cxn>
              <a:cxn ang="0">
                <a:pos x="1056" y="888"/>
              </a:cxn>
              <a:cxn ang="0">
                <a:pos x="948" y="616"/>
              </a:cxn>
              <a:cxn ang="0">
                <a:pos x="803" y="471"/>
              </a:cxn>
              <a:cxn ang="0">
                <a:pos x="755" y="423"/>
              </a:cxn>
              <a:cxn ang="0">
                <a:pos x="515" y="279"/>
              </a:cxn>
              <a:cxn ang="0">
                <a:pos x="178" y="231"/>
              </a:cxn>
              <a:cxn ang="0">
                <a:pos x="0" y="0"/>
              </a:cxn>
            </a:cxnLst>
            <a:rect l="0" t="0" r="r" b="b"/>
            <a:pathLst>
              <a:path w="1128" h="1416">
                <a:moveTo>
                  <a:pt x="1112" y="1416"/>
                </a:moveTo>
                <a:cubicBezTo>
                  <a:pt x="1087" y="1378"/>
                  <a:pt x="1099" y="1401"/>
                  <a:pt x="1080" y="1344"/>
                </a:cubicBezTo>
                <a:cubicBezTo>
                  <a:pt x="1077" y="1336"/>
                  <a:pt x="1072" y="1320"/>
                  <a:pt x="1072" y="1320"/>
                </a:cubicBezTo>
                <a:cubicBezTo>
                  <a:pt x="1094" y="1233"/>
                  <a:pt x="1100" y="1140"/>
                  <a:pt x="1128" y="1056"/>
                </a:cubicBezTo>
                <a:cubicBezTo>
                  <a:pt x="1116" y="1020"/>
                  <a:pt x="1128" y="1005"/>
                  <a:pt x="1088" y="992"/>
                </a:cubicBezTo>
                <a:cubicBezTo>
                  <a:pt x="1083" y="984"/>
                  <a:pt x="1079" y="975"/>
                  <a:pt x="1072" y="968"/>
                </a:cubicBezTo>
                <a:cubicBezTo>
                  <a:pt x="1065" y="961"/>
                  <a:pt x="1050" y="961"/>
                  <a:pt x="1048" y="952"/>
                </a:cubicBezTo>
                <a:cubicBezTo>
                  <a:pt x="1043" y="931"/>
                  <a:pt x="1056" y="909"/>
                  <a:pt x="1056" y="888"/>
                </a:cubicBezTo>
                <a:lnTo>
                  <a:pt x="948" y="616"/>
                </a:lnTo>
                <a:lnTo>
                  <a:pt x="803" y="471"/>
                </a:lnTo>
                <a:lnTo>
                  <a:pt x="755" y="423"/>
                </a:lnTo>
                <a:lnTo>
                  <a:pt x="515" y="279"/>
                </a:lnTo>
                <a:lnTo>
                  <a:pt x="178" y="231"/>
                </a:lnTo>
                <a:lnTo>
                  <a:pt x="0" y="0"/>
                </a:lnTo>
              </a:path>
            </a:pathLst>
          </a:custGeom>
          <a:noFill/>
          <a:ln w="38100">
            <a:solidFill>
              <a:srgbClr val="33CCCC"/>
            </a:solidFill>
            <a:round/>
            <a:headEnd/>
            <a:tailEnd/>
          </a:ln>
          <a:effectLst/>
        </p:spPr>
        <p:txBody>
          <a:bodyPr/>
          <a:lstStyle/>
          <a:p>
            <a:endParaRPr lang="en-US"/>
          </a:p>
        </p:txBody>
      </p:sp>
      <p:sp>
        <p:nvSpPr>
          <p:cNvPr id="2059" name="Freeform 11"/>
          <p:cNvSpPr>
            <a:spLocks/>
          </p:cNvSpPr>
          <p:nvPr/>
        </p:nvSpPr>
        <p:spPr bwMode="auto">
          <a:xfrm>
            <a:off x="463550" y="3352800"/>
            <a:ext cx="1187450" cy="1868488"/>
          </a:xfrm>
          <a:custGeom>
            <a:avLst/>
            <a:gdLst/>
            <a:ahLst/>
            <a:cxnLst>
              <a:cxn ang="0">
                <a:pos x="748" y="1177"/>
              </a:cxn>
              <a:cxn ang="0">
                <a:pos x="636" y="1049"/>
              </a:cxn>
              <a:cxn ang="0">
                <a:pos x="612" y="1025"/>
              </a:cxn>
              <a:cxn ang="0">
                <a:pos x="588" y="1017"/>
              </a:cxn>
              <a:cxn ang="0">
                <a:pos x="588" y="1009"/>
              </a:cxn>
              <a:cxn ang="0">
                <a:pos x="432" y="770"/>
              </a:cxn>
              <a:cxn ang="0">
                <a:pos x="288" y="625"/>
              </a:cxn>
              <a:cxn ang="0">
                <a:pos x="288" y="433"/>
              </a:cxn>
              <a:cxn ang="0">
                <a:pos x="240" y="289"/>
              </a:cxn>
              <a:cxn ang="0">
                <a:pos x="192" y="145"/>
              </a:cxn>
              <a:cxn ang="0">
                <a:pos x="0" y="0"/>
              </a:cxn>
            </a:cxnLst>
            <a:rect l="0" t="0" r="r" b="b"/>
            <a:pathLst>
              <a:path w="748" h="1177">
                <a:moveTo>
                  <a:pt x="748" y="1177"/>
                </a:moveTo>
                <a:cubicBezTo>
                  <a:pt x="730" y="1124"/>
                  <a:pt x="690" y="1067"/>
                  <a:pt x="636" y="1049"/>
                </a:cubicBezTo>
                <a:cubicBezTo>
                  <a:pt x="628" y="1041"/>
                  <a:pt x="621" y="1031"/>
                  <a:pt x="612" y="1025"/>
                </a:cubicBezTo>
                <a:cubicBezTo>
                  <a:pt x="605" y="1020"/>
                  <a:pt x="595" y="1022"/>
                  <a:pt x="588" y="1017"/>
                </a:cubicBezTo>
                <a:cubicBezTo>
                  <a:pt x="586" y="1016"/>
                  <a:pt x="588" y="1012"/>
                  <a:pt x="588" y="1009"/>
                </a:cubicBezTo>
                <a:lnTo>
                  <a:pt x="432" y="770"/>
                </a:lnTo>
                <a:lnTo>
                  <a:pt x="288" y="625"/>
                </a:lnTo>
                <a:lnTo>
                  <a:pt x="288" y="433"/>
                </a:lnTo>
                <a:lnTo>
                  <a:pt x="240" y="289"/>
                </a:lnTo>
                <a:lnTo>
                  <a:pt x="192" y="145"/>
                </a:lnTo>
                <a:lnTo>
                  <a:pt x="0" y="0"/>
                </a:lnTo>
              </a:path>
            </a:pathLst>
          </a:custGeom>
          <a:noFill/>
          <a:ln w="38100">
            <a:solidFill>
              <a:srgbClr val="33CCCC"/>
            </a:solidFill>
            <a:round/>
            <a:headEnd/>
            <a:tailEnd/>
          </a:ln>
          <a:effectLst/>
        </p:spPr>
        <p:txBody>
          <a:bodyPr/>
          <a:lstStyle/>
          <a:p>
            <a:endParaRPr lang="en-US"/>
          </a:p>
        </p:txBody>
      </p:sp>
      <p:sp>
        <p:nvSpPr>
          <p:cNvPr id="2060" name="Freeform 12"/>
          <p:cNvSpPr>
            <a:spLocks/>
          </p:cNvSpPr>
          <p:nvPr/>
        </p:nvSpPr>
        <p:spPr bwMode="auto">
          <a:xfrm>
            <a:off x="-33338" y="439738"/>
            <a:ext cx="2747963" cy="1717675"/>
          </a:xfrm>
          <a:custGeom>
            <a:avLst/>
            <a:gdLst/>
            <a:ahLst/>
            <a:cxnLst>
              <a:cxn ang="0">
                <a:pos x="593" y="633"/>
              </a:cxn>
              <a:cxn ang="0">
                <a:pos x="833" y="969"/>
              </a:cxn>
              <a:cxn ang="0">
                <a:pos x="1074" y="1066"/>
              </a:cxn>
              <a:cxn ang="0">
                <a:pos x="1362" y="873"/>
              </a:cxn>
              <a:cxn ang="0">
                <a:pos x="1555" y="681"/>
              </a:cxn>
              <a:cxn ang="0">
                <a:pos x="1410" y="344"/>
              </a:cxn>
              <a:cxn ang="0">
                <a:pos x="1555" y="104"/>
              </a:cxn>
              <a:cxn ang="0">
                <a:pos x="1507" y="8"/>
              </a:cxn>
              <a:cxn ang="0">
                <a:pos x="208" y="56"/>
              </a:cxn>
              <a:cxn ang="0">
                <a:pos x="256" y="104"/>
              </a:cxn>
              <a:cxn ang="0">
                <a:pos x="305" y="441"/>
              </a:cxn>
              <a:cxn ang="0">
                <a:pos x="545" y="585"/>
              </a:cxn>
              <a:cxn ang="0">
                <a:pos x="641" y="729"/>
              </a:cxn>
            </a:cxnLst>
            <a:rect l="0" t="0" r="r" b="b"/>
            <a:pathLst>
              <a:path w="1731" h="1082">
                <a:moveTo>
                  <a:pt x="593" y="633"/>
                </a:moveTo>
                <a:cubicBezTo>
                  <a:pt x="673" y="765"/>
                  <a:pt x="753" y="897"/>
                  <a:pt x="833" y="969"/>
                </a:cubicBezTo>
                <a:cubicBezTo>
                  <a:pt x="913" y="1041"/>
                  <a:pt x="986" y="1082"/>
                  <a:pt x="1074" y="1066"/>
                </a:cubicBezTo>
                <a:cubicBezTo>
                  <a:pt x="1162" y="1050"/>
                  <a:pt x="1282" y="937"/>
                  <a:pt x="1362" y="873"/>
                </a:cubicBezTo>
                <a:cubicBezTo>
                  <a:pt x="1442" y="809"/>
                  <a:pt x="1547" y="769"/>
                  <a:pt x="1555" y="681"/>
                </a:cubicBezTo>
                <a:cubicBezTo>
                  <a:pt x="1563" y="593"/>
                  <a:pt x="1410" y="440"/>
                  <a:pt x="1410" y="344"/>
                </a:cubicBezTo>
                <a:cubicBezTo>
                  <a:pt x="1410" y="248"/>
                  <a:pt x="1539" y="160"/>
                  <a:pt x="1555" y="104"/>
                </a:cubicBezTo>
                <a:cubicBezTo>
                  <a:pt x="1571" y="48"/>
                  <a:pt x="1731" y="16"/>
                  <a:pt x="1507" y="8"/>
                </a:cubicBezTo>
                <a:cubicBezTo>
                  <a:pt x="1283" y="0"/>
                  <a:pt x="416" y="40"/>
                  <a:pt x="208" y="56"/>
                </a:cubicBezTo>
                <a:cubicBezTo>
                  <a:pt x="0" y="72"/>
                  <a:pt x="240" y="40"/>
                  <a:pt x="256" y="104"/>
                </a:cubicBezTo>
                <a:cubicBezTo>
                  <a:pt x="272" y="168"/>
                  <a:pt x="257" y="361"/>
                  <a:pt x="305" y="441"/>
                </a:cubicBezTo>
                <a:cubicBezTo>
                  <a:pt x="353" y="521"/>
                  <a:pt x="489" y="537"/>
                  <a:pt x="545" y="585"/>
                </a:cubicBezTo>
                <a:cubicBezTo>
                  <a:pt x="601" y="633"/>
                  <a:pt x="585" y="705"/>
                  <a:pt x="641" y="729"/>
                </a:cubicBezTo>
              </a:path>
            </a:pathLst>
          </a:custGeom>
          <a:solidFill>
            <a:srgbClr val="CC9900"/>
          </a:solidFill>
          <a:ln w="9525">
            <a:noFill/>
            <a:round/>
            <a:headEnd/>
            <a:tailEnd/>
          </a:ln>
          <a:effectLst/>
        </p:spPr>
        <p:txBody>
          <a:bodyPr/>
          <a:lstStyle/>
          <a:p>
            <a:endParaRPr lang="en-US"/>
          </a:p>
        </p:txBody>
      </p:sp>
      <p:sp>
        <p:nvSpPr>
          <p:cNvPr id="2061" name="Freeform 13"/>
          <p:cNvSpPr>
            <a:spLocks/>
          </p:cNvSpPr>
          <p:nvPr/>
        </p:nvSpPr>
        <p:spPr bwMode="auto">
          <a:xfrm>
            <a:off x="3795713" y="376238"/>
            <a:ext cx="4389437" cy="2009775"/>
          </a:xfrm>
          <a:custGeom>
            <a:avLst/>
            <a:gdLst/>
            <a:ahLst/>
            <a:cxnLst>
              <a:cxn ang="0">
                <a:pos x="201" y="0"/>
              </a:cxn>
              <a:cxn ang="0">
                <a:pos x="8" y="432"/>
              </a:cxn>
              <a:cxn ang="0">
                <a:pos x="152" y="721"/>
              </a:cxn>
              <a:cxn ang="0">
                <a:pos x="681" y="1106"/>
              </a:cxn>
              <a:cxn ang="0">
                <a:pos x="922" y="1106"/>
              </a:cxn>
              <a:cxn ang="0">
                <a:pos x="1114" y="1250"/>
              </a:cxn>
              <a:cxn ang="0">
                <a:pos x="1643" y="1202"/>
              </a:cxn>
              <a:cxn ang="0">
                <a:pos x="1787" y="1009"/>
              </a:cxn>
              <a:cxn ang="0">
                <a:pos x="2076" y="1009"/>
              </a:cxn>
              <a:cxn ang="0">
                <a:pos x="2316" y="769"/>
              </a:cxn>
              <a:cxn ang="0">
                <a:pos x="2460" y="673"/>
              </a:cxn>
              <a:cxn ang="0">
                <a:pos x="2508" y="288"/>
              </a:cxn>
              <a:cxn ang="0">
                <a:pos x="2364" y="144"/>
              </a:cxn>
              <a:cxn ang="0">
                <a:pos x="104" y="144"/>
              </a:cxn>
            </a:cxnLst>
            <a:rect l="0" t="0" r="r" b="b"/>
            <a:pathLst>
              <a:path w="2765" h="1266">
                <a:moveTo>
                  <a:pt x="201" y="0"/>
                </a:moveTo>
                <a:cubicBezTo>
                  <a:pt x="108" y="156"/>
                  <a:pt x="16" y="312"/>
                  <a:pt x="8" y="432"/>
                </a:cubicBezTo>
                <a:cubicBezTo>
                  <a:pt x="0" y="552"/>
                  <a:pt x="40" y="609"/>
                  <a:pt x="152" y="721"/>
                </a:cubicBezTo>
                <a:cubicBezTo>
                  <a:pt x="264" y="833"/>
                  <a:pt x="553" y="1042"/>
                  <a:pt x="681" y="1106"/>
                </a:cubicBezTo>
                <a:cubicBezTo>
                  <a:pt x="809" y="1170"/>
                  <a:pt x="850" y="1082"/>
                  <a:pt x="922" y="1106"/>
                </a:cubicBezTo>
                <a:cubicBezTo>
                  <a:pt x="994" y="1130"/>
                  <a:pt x="994" y="1234"/>
                  <a:pt x="1114" y="1250"/>
                </a:cubicBezTo>
                <a:cubicBezTo>
                  <a:pt x="1234" y="1266"/>
                  <a:pt x="1531" y="1242"/>
                  <a:pt x="1643" y="1202"/>
                </a:cubicBezTo>
                <a:cubicBezTo>
                  <a:pt x="1755" y="1162"/>
                  <a:pt x="1715" y="1041"/>
                  <a:pt x="1787" y="1009"/>
                </a:cubicBezTo>
                <a:cubicBezTo>
                  <a:pt x="1859" y="977"/>
                  <a:pt x="1988" y="1049"/>
                  <a:pt x="2076" y="1009"/>
                </a:cubicBezTo>
                <a:cubicBezTo>
                  <a:pt x="2164" y="969"/>
                  <a:pt x="2252" y="825"/>
                  <a:pt x="2316" y="769"/>
                </a:cubicBezTo>
                <a:cubicBezTo>
                  <a:pt x="2380" y="713"/>
                  <a:pt x="2428" y="753"/>
                  <a:pt x="2460" y="673"/>
                </a:cubicBezTo>
                <a:cubicBezTo>
                  <a:pt x="2492" y="593"/>
                  <a:pt x="2524" y="376"/>
                  <a:pt x="2508" y="288"/>
                </a:cubicBezTo>
                <a:cubicBezTo>
                  <a:pt x="2492" y="200"/>
                  <a:pt x="2765" y="168"/>
                  <a:pt x="2364" y="144"/>
                </a:cubicBezTo>
                <a:cubicBezTo>
                  <a:pt x="1963" y="120"/>
                  <a:pt x="1033" y="132"/>
                  <a:pt x="104" y="144"/>
                </a:cubicBezTo>
              </a:path>
            </a:pathLst>
          </a:custGeom>
          <a:solidFill>
            <a:srgbClr val="CC9900"/>
          </a:solidFill>
          <a:ln w="9525">
            <a:noFill/>
            <a:round/>
            <a:headEnd/>
            <a:tailEnd/>
          </a:ln>
          <a:effectLst/>
        </p:spPr>
        <p:txBody>
          <a:bodyPr/>
          <a:lstStyle/>
          <a:p>
            <a:endParaRPr lang="en-US"/>
          </a:p>
        </p:txBody>
      </p:sp>
      <p:sp>
        <p:nvSpPr>
          <p:cNvPr id="2055" name="Rectangle 7"/>
          <p:cNvSpPr>
            <a:spLocks noChangeArrowheads="1"/>
          </p:cNvSpPr>
          <p:nvPr/>
        </p:nvSpPr>
        <p:spPr bwMode="auto">
          <a:xfrm>
            <a:off x="0" y="0"/>
            <a:ext cx="9144000" cy="681038"/>
          </a:xfrm>
          <a:prstGeom prst="rect">
            <a:avLst/>
          </a:prstGeom>
          <a:solidFill>
            <a:srgbClr val="DDDDDD"/>
          </a:solidFill>
          <a:ln w="9525">
            <a:noFill/>
            <a:miter lim="800000"/>
            <a:headEnd/>
            <a:tailEnd/>
          </a:ln>
          <a:effectLst/>
        </p:spPr>
        <p:txBody>
          <a:bodyPr wrap="none" anchor="ctr"/>
          <a:lstStyle/>
          <a:p>
            <a:endParaRPr lang="en-US"/>
          </a:p>
        </p:txBody>
      </p:sp>
      <p:sp>
        <p:nvSpPr>
          <p:cNvPr id="2063" name="Freeform 15"/>
          <p:cNvSpPr>
            <a:spLocks/>
          </p:cNvSpPr>
          <p:nvPr/>
        </p:nvSpPr>
        <p:spPr bwMode="auto">
          <a:xfrm>
            <a:off x="7370763" y="1216025"/>
            <a:ext cx="2378075" cy="2682875"/>
          </a:xfrm>
          <a:custGeom>
            <a:avLst/>
            <a:gdLst/>
            <a:ahLst/>
            <a:cxnLst>
              <a:cxn ang="0">
                <a:pos x="449" y="0"/>
              </a:cxn>
              <a:cxn ang="0">
                <a:pos x="208" y="192"/>
              </a:cxn>
              <a:cxn ang="0">
                <a:pos x="16" y="384"/>
              </a:cxn>
              <a:cxn ang="0">
                <a:pos x="112" y="673"/>
              </a:cxn>
              <a:cxn ang="0">
                <a:pos x="401" y="817"/>
              </a:cxn>
              <a:cxn ang="0">
                <a:pos x="641" y="913"/>
              </a:cxn>
              <a:cxn ang="0">
                <a:pos x="593" y="1057"/>
              </a:cxn>
              <a:cxn ang="0">
                <a:pos x="593" y="1250"/>
              </a:cxn>
              <a:cxn ang="0">
                <a:pos x="785" y="1490"/>
              </a:cxn>
              <a:cxn ang="0">
                <a:pos x="1218" y="1490"/>
              </a:cxn>
              <a:cxn ang="0">
                <a:pos x="1458" y="1490"/>
              </a:cxn>
              <a:cxn ang="0">
                <a:pos x="978" y="288"/>
              </a:cxn>
              <a:cxn ang="0">
                <a:pos x="401" y="0"/>
              </a:cxn>
            </a:cxnLst>
            <a:rect l="0" t="0" r="r" b="b"/>
            <a:pathLst>
              <a:path w="1498" h="1690">
                <a:moveTo>
                  <a:pt x="449" y="0"/>
                </a:moveTo>
                <a:cubicBezTo>
                  <a:pt x="364" y="64"/>
                  <a:pt x="280" y="128"/>
                  <a:pt x="208" y="192"/>
                </a:cubicBezTo>
                <a:cubicBezTo>
                  <a:pt x="136" y="256"/>
                  <a:pt x="32" y="304"/>
                  <a:pt x="16" y="384"/>
                </a:cubicBezTo>
                <a:cubicBezTo>
                  <a:pt x="0" y="464"/>
                  <a:pt x="48" y="601"/>
                  <a:pt x="112" y="673"/>
                </a:cubicBezTo>
                <a:cubicBezTo>
                  <a:pt x="176" y="745"/>
                  <a:pt x="313" y="777"/>
                  <a:pt x="401" y="817"/>
                </a:cubicBezTo>
                <a:cubicBezTo>
                  <a:pt x="489" y="857"/>
                  <a:pt x="609" y="873"/>
                  <a:pt x="641" y="913"/>
                </a:cubicBezTo>
                <a:cubicBezTo>
                  <a:pt x="673" y="953"/>
                  <a:pt x="601" y="1001"/>
                  <a:pt x="593" y="1057"/>
                </a:cubicBezTo>
                <a:cubicBezTo>
                  <a:pt x="585" y="1113"/>
                  <a:pt x="561" y="1178"/>
                  <a:pt x="593" y="1250"/>
                </a:cubicBezTo>
                <a:cubicBezTo>
                  <a:pt x="625" y="1322"/>
                  <a:pt x="681" y="1450"/>
                  <a:pt x="785" y="1490"/>
                </a:cubicBezTo>
                <a:cubicBezTo>
                  <a:pt x="889" y="1530"/>
                  <a:pt x="1106" y="1490"/>
                  <a:pt x="1218" y="1490"/>
                </a:cubicBezTo>
                <a:cubicBezTo>
                  <a:pt x="1330" y="1490"/>
                  <a:pt x="1498" y="1690"/>
                  <a:pt x="1458" y="1490"/>
                </a:cubicBezTo>
                <a:cubicBezTo>
                  <a:pt x="1418" y="1290"/>
                  <a:pt x="1154" y="536"/>
                  <a:pt x="978" y="288"/>
                </a:cubicBezTo>
                <a:cubicBezTo>
                  <a:pt x="802" y="40"/>
                  <a:pt x="345" y="24"/>
                  <a:pt x="401" y="0"/>
                </a:cubicBezTo>
              </a:path>
            </a:pathLst>
          </a:custGeom>
          <a:solidFill>
            <a:srgbClr val="CC9900"/>
          </a:solidFill>
          <a:ln w="9525">
            <a:noFill/>
            <a:round/>
            <a:headEnd/>
            <a:tailEnd/>
          </a:ln>
          <a:effectLst/>
        </p:spPr>
        <p:txBody>
          <a:bodyPr/>
          <a:lstStyle/>
          <a:p>
            <a:endParaRPr lang="en-US"/>
          </a:p>
        </p:txBody>
      </p:sp>
      <p:sp>
        <p:nvSpPr>
          <p:cNvPr id="2064" name="Freeform 16"/>
          <p:cNvSpPr>
            <a:spLocks/>
          </p:cNvSpPr>
          <p:nvPr/>
        </p:nvSpPr>
        <p:spPr bwMode="auto">
          <a:xfrm>
            <a:off x="7931150" y="4281488"/>
            <a:ext cx="1652588" cy="3040062"/>
          </a:xfrm>
          <a:custGeom>
            <a:avLst/>
            <a:gdLst/>
            <a:ahLst/>
            <a:cxnLst>
              <a:cxn ang="0">
                <a:pos x="817" y="232"/>
              </a:cxn>
              <a:cxn ang="0">
                <a:pos x="336" y="280"/>
              </a:cxn>
              <a:cxn ang="0">
                <a:pos x="144" y="617"/>
              </a:cxn>
              <a:cxn ang="0">
                <a:pos x="48" y="713"/>
              </a:cxn>
              <a:cxn ang="0">
                <a:pos x="432" y="857"/>
              </a:cxn>
              <a:cxn ang="0">
                <a:pos x="288" y="1050"/>
              </a:cxn>
              <a:cxn ang="0">
                <a:pos x="336" y="1338"/>
              </a:cxn>
              <a:cxn ang="0">
                <a:pos x="625" y="1675"/>
              </a:cxn>
              <a:cxn ang="0">
                <a:pos x="1009" y="1675"/>
              </a:cxn>
              <a:cxn ang="0">
                <a:pos x="817" y="232"/>
              </a:cxn>
            </a:cxnLst>
            <a:rect l="0" t="0" r="r" b="b"/>
            <a:pathLst>
              <a:path w="1041" h="1915">
                <a:moveTo>
                  <a:pt x="817" y="232"/>
                </a:moveTo>
                <a:cubicBezTo>
                  <a:pt x="705" y="0"/>
                  <a:pt x="448" y="216"/>
                  <a:pt x="336" y="280"/>
                </a:cubicBezTo>
                <a:cubicBezTo>
                  <a:pt x="224" y="344"/>
                  <a:pt x="192" y="545"/>
                  <a:pt x="144" y="617"/>
                </a:cubicBezTo>
                <a:cubicBezTo>
                  <a:pt x="96" y="689"/>
                  <a:pt x="0" y="673"/>
                  <a:pt x="48" y="713"/>
                </a:cubicBezTo>
                <a:cubicBezTo>
                  <a:pt x="96" y="753"/>
                  <a:pt x="392" y="801"/>
                  <a:pt x="432" y="857"/>
                </a:cubicBezTo>
                <a:cubicBezTo>
                  <a:pt x="472" y="913"/>
                  <a:pt x="304" y="970"/>
                  <a:pt x="288" y="1050"/>
                </a:cubicBezTo>
                <a:cubicBezTo>
                  <a:pt x="272" y="1130"/>
                  <a:pt x="280" y="1234"/>
                  <a:pt x="336" y="1338"/>
                </a:cubicBezTo>
                <a:cubicBezTo>
                  <a:pt x="392" y="1442"/>
                  <a:pt x="513" y="1619"/>
                  <a:pt x="625" y="1675"/>
                </a:cubicBezTo>
                <a:cubicBezTo>
                  <a:pt x="737" y="1731"/>
                  <a:pt x="977" y="1915"/>
                  <a:pt x="1009" y="1675"/>
                </a:cubicBezTo>
                <a:cubicBezTo>
                  <a:pt x="1041" y="1435"/>
                  <a:pt x="929" y="464"/>
                  <a:pt x="817" y="232"/>
                </a:cubicBezTo>
                <a:close/>
              </a:path>
            </a:pathLst>
          </a:custGeom>
          <a:solidFill>
            <a:srgbClr val="CC9900"/>
          </a:solidFill>
          <a:ln w="9525">
            <a:noFill/>
            <a:round/>
            <a:headEnd/>
            <a:tailEnd/>
          </a:ln>
          <a:effectLst/>
        </p:spPr>
        <p:txBody>
          <a:bodyPr/>
          <a:lstStyle/>
          <a:p>
            <a:endParaRPr lang="en-US"/>
          </a:p>
        </p:txBody>
      </p:sp>
      <p:sp>
        <p:nvSpPr>
          <p:cNvPr id="2065" name="Freeform 17"/>
          <p:cNvSpPr>
            <a:spLocks/>
          </p:cNvSpPr>
          <p:nvPr/>
        </p:nvSpPr>
        <p:spPr bwMode="auto">
          <a:xfrm>
            <a:off x="603250" y="2233613"/>
            <a:ext cx="1525588" cy="1436687"/>
          </a:xfrm>
          <a:custGeom>
            <a:avLst/>
            <a:gdLst/>
            <a:ahLst/>
            <a:cxnLst>
              <a:cxn ang="0">
                <a:pos x="529" y="32"/>
              </a:cxn>
              <a:cxn ang="0">
                <a:pos x="769" y="32"/>
              </a:cxn>
              <a:cxn ang="0">
                <a:pos x="865" y="80"/>
              </a:cxn>
              <a:cxn ang="0">
                <a:pos x="1009" y="128"/>
              </a:cxn>
              <a:cxn ang="0">
                <a:pos x="961" y="272"/>
              </a:cxn>
              <a:cxn ang="0">
                <a:pos x="721" y="368"/>
              </a:cxn>
              <a:cxn ang="0">
                <a:pos x="673" y="513"/>
              </a:cxn>
              <a:cxn ang="0">
                <a:pos x="817" y="705"/>
              </a:cxn>
              <a:cxn ang="0">
                <a:pos x="817" y="849"/>
              </a:cxn>
              <a:cxn ang="0">
                <a:pos x="432" y="897"/>
              </a:cxn>
              <a:cxn ang="0">
                <a:pos x="240" y="801"/>
              </a:cxn>
              <a:cxn ang="0">
                <a:pos x="240" y="513"/>
              </a:cxn>
              <a:cxn ang="0">
                <a:pos x="48" y="224"/>
              </a:cxn>
              <a:cxn ang="0">
                <a:pos x="529" y="32"/>
              </a:cxn>
            </a:cxnLst>
            <a:rect l="0" t="0" r="r" b="b"/>
            <a:pathLst>
              <a:path w="1025" h="905">
                <a:moveTo>
                  <a:pt x="529" y="32"/>
                </a:moveTo>
                <a:cubicBezTo>
                  <a:pt x="649" y="0"/>
                  <a:pt x="713" y="24"/>
                  <a:pt x="769" y="32"/>
                </a:cubicBezTo>
                <a:cubicBezTo>
                  <a:pt x="825" y="40"/>
                  <a:pt x="825" y="64"/>
                  <a:pt x="865" y="80"/>
                </a:cubicBezTo>
                <a:cubicBezTo>
                  <a:pt x="905" y="96"/>
                  <a:pt x="993" y="96"/>
                  <a:pt x="1009" y="128"/>
                </a:cubicBezTo>
                <a:cubicBezTo>
                  <a:pt x="1025" y="160"/>
                  <a:pt x="1009" y="232"/>
                  <a:pt x="961" y="272"/>
                </a:cubicBezTo>
                <a:cubicBezTo>
                  <a:pt x="913" y="312"/>
                  <a:pt x="769" y="328"/>
                  <a:pt x="721" y="368"/>
                </a:cubicBezTo>
                <a:cubicBezTo>
                  <a:pt x="673" y="408"/>
                  <a:pt x="657" y="457"/>
                  <a:pt x="673" y="513"/>
                </a:cubicBezTo>
                <a:cubicBezTo>
                  <a:pt x="689" y="569"/>
                  <a:pt x="793" y="649"/>
                  <a:pt x="817" y="705"/>
                </a:cubicBezTo>
                <a:cubicBezTo>
                  <a:pt x="841" y="761"/>
                  <a:pt x="881" y="817"/>
                  <a:pt x="817" y="849"/>
                </a:cubicBezTo>
                <a:cubicBezTo>
                  <a:pt x="753" y="881"/>
                  <a:pt x="528" y="905"/>
                  <a:pt x="432" y="897"/>
                </a:cubicBezTo>
                <a:cubicBezTo>
                  <a:pt x="336" y="889"/>
                  <a:pt x="272" y="865"/>
                  <a:pt x="240" y="801"/>
                </a:cubicBezTo>
                <a:cubicBezTo>
                  <a:pt x="208" y="737"/>
                  <a:pt x="272" y="609"/>
                  <a:pt x="240" y="513"/>
                </a:cubicBezTo>
                <a:cubicBezTo>
                  <a:pt x="208" y="417"/>
                  <a:pt x="0" y="304"/>
                  <a:pt x="48" y="224"/>
                </a:cubicBezTo>
                <a:cubicBezTo>
                  <a:pt x="96" y="144"/>
                  <a:pt x="409" y="64"/>
                  <a:pt x="529" y="32"/>
                </a:cubicBezTo>
                <a:close/>
              </a:path>
            </a:pathLst>
          </a:custGeom>
          <a:solidFill>
            <a:srgbClr val="CC9900"/>
          </a:solidFill>
          <a:ln w="9525">
            <a:noFill/>
            <a:round/>
            <a:headEnd/>
            <a:tailEnd/>
          </a:ln>
          <a:effectLst/>
        </p:spPr>
        <p:txBody>
          <a:bodyPr/>
          <a:lstStyle/>
          <a:p>
            <a:endParaRPr lang="en-US"/>
          </a:p>
        </p:txBody>
      </p:sp>
      <p:sp>
        <p:nvSpPr>
          <p:cNvPr id="2067" name="Freeform 19"/>
          <p:cNvSpPr>
            <a:spLocks/>
          </p:cNvSpPr>
          <p:nvPr/>
        </p:nvSpPr>
        <p:spPr bwMode="auto">
          <a:xfrm>
            <a:off x="6251575" y="2360613"/>
            <a:ext cx="1793875" cy="1563687"/>
          </a:xfrm>
          <a:custGeom>
            <a:avLst/>
            <a:gdLst/>
            <a:ahLst/>
            <a:cxnLst>
              <a:cxn ang="0">
                <a:pos x="296" y="24"/>
              </a:cxn>
              <a:cxn ang="0">
                <a:pos x="440" y="120"/>
              </a:cxn>
              <a:cxn ang="0">
                <a:pos x="825" y="216"/>
              </a:cxn>
              <a:cxn ang="0">
                <a:pos x="1114" y="457"/>
              </a:cxn>
              <a:cxn ang="0">
                <a:pos x="1306" y="889"/>
              </a:cxn>
              <a:cxn ang="0">
                <a:pos x="1258" y="1082"/>
              </a:cxn>
              <a:cxn ang="0">
                <a:pos x="921" y="1130"/>
              </a:cxn>
              <a:cxn ang="0">
                <a:pos x="633" y="793"/>
              </a:cxn>
              <a:cxn ang="0">
                <a:pos x="633" y="601"/>
              </a:cxn>
              <a:cxn ang="0">
                <a:pos x="392" y="553"/>
              </a:cxn>
              <a:cxn ang="0">
                <a:pos x="104" y="505"/>
              </a:cxn>
              <a:cxn ang="0">
                <a:pos x="8" y="168"/>
              </a:cxn>
              <a:cxn ang="0">
                <a:pos x="152" y="24"/>
              </a:cxn>
              <a:cxn ang="0">
                <a:pos x="296" y="24"/>
              </a:cxn>
            </a:cxnLst>
            <a:rect l="0" t="0" r="r" b="b"/>
            <a:pathLst>
              <a:path w="1330" h="1178">
                <a:moveTo>
                  <a:pt x="296" y="24"/>
                </a:moveTo>
                <a:cubicBezTo>
                  <a:pt x="344" y="40"/>
                  <a:pt x="352" y="88"/>
                  <a:pt x="440" y="120"/>
                </a:cubicBezTo>
                <a:cubicBezTo>
                  <a:pt x="528" y="152"/>
                  <a:pt x="713" y="160"/>
                  <a:pt x="825" y="216"/>
                </a:cubicBezTo>
                <a:cubicBezTo>
                  <a:pt x="937" y="272"/>
                  <a:pt x="1034" y="345"/>
                  <a:pt x="1114" y="457"/>
                </a:cubicBezTo>
                <a:cubicBezTo>
                  <a:pt x="1194" y="569"/>
                  <a:pt x="1282" y="785"/>
                  <a:pt x="1306" y="889"/>
                </a:cubicBezTo>
                <a:cubicBezTo>
                  <a:pt x="1330" y="993"/>
                  <a:pt x="1322" y="1042"/>
                  <a:pt x="1258" y="1082"/>
                </a:cubicBezTo>
                <a:cubicBezTo>
                  <a:pt x="1194" y="1122"/>
                  <a:pt x="1025" y="1178"/>
                  <a:pt x="921" y="1130"/>
                </a:cubicBezTo>
                <a:cubicBezTo>
                  <a:pt x="817" y="1082"/>
                  <a:pt x="681" y="881"/>
                  <a:pt x="633" y="793"/>
                </a:cubicBezTo>
                <a:cubicBezTo>
                  <a:pt x="585" y="705"/>
                  <a:pt x="673" y="641"/>
                  <a:pt x="633" y="601"/>
                </a:cubicBezTo>
                <a:cubicBezTo>
                  <a:pt x="593" y="561"/>
                  <a:pt x="480" y="569"/>
                  <a:pt x="392" y="553"/>
                </a:cubicBezTo>
                <a:cubicBezTo>
                  <a:pt x="304" y="537"/>
                  <a:pt x="168" y="569"/>
                  <a:pt x="104" y="505"/>
                </a:cubicBezTo>
                <a:cubicBezTo>
                  <a:pt x="40" y="441"/>
                  <a:pt x="0" y="248"/>
                  <a:pt x="8" y="168"/>
                </a:cubicBezTo>
                <a:cubicBezTo>
                  <a:pt x="16" y="88"/>
                  <a:pt x="104" y="48"/>
                  <a:pt x="152" y="24"/>
                </a:cubicBezTo>
                <a:cubicBezTo>
                  <a:pt x="200" y="0"/>
                  <a:pt x="248" y="8"/>
                  <a:pt x="296" y="24"/>
                </a:cubicBezTo>
                <a:close/>
              </a:path>
            </a:pathLst>
          </a:custGeom>
          <a:solidFill>
            <a:srgbClr val="CC9900"/>
          </a:solidFill>
          <a:ln w="9525">
            <a:noFill/>
            <a:round/>
            <a:headEnd/>
            <a:tailEnd/>
          </a:ln>
          <a:effectLst/>
        </p:spPr>
        <p:txBody>
          <a:bodyPr/>
          <a:lstStyle/>
          <a:p>
            <a:endParaRPr lang="en-US"/>
          </a:p>
        </p:txBody>
      </p:sp>
      <p:sp>
        <p:nvSpPr>
          <p:cNvPr id="2068" name="Freeform 20"/>
          <p:cNvSpPr>
            <a:spLocks/>
          </p:cNvSpPr>
          <p:nvPr/>
        </p:nvSpPr>
        <p:spPr bwMode="auto">
          <a:xfrm>
            <a:off x="-20638" y="439738"/>
            <a:ext cx="2747963" cy="1717675"/>
          </a:xfrm>
          <a:custGeom>
            <a:avLst/>
            <a:gdLst/>
            <a:ahLst/>
            <a:cxnLst>
              <a:cxn ang="0">
                <a:pos x="593" y="633"/>
              </a:cxn>
              <a:cxn ang="0">
                <a:pos x="833" y="969"/>
              </a:cxn>
              <a:cxn ang="0">
                <a:pos x="1074" y="1066"/>
              </a:cxn>
              <a:cxn ang="0">
                <a:pos x="1362" y="873"/>
              </a:cxn>
              <a:cxn ang="0">
                <a:pos x="1555" y="681"/>
              </a:cxn>
              <a:cxn ang="0">
                <a:pos x="1410" y="344"/>
              </a:cxn>
              <a:cxn ang="0">
                <a:pos x="1555" y="104"/>
              </a:cxn>
              <a:cxn ang="0">
                <a:pos x="1507" y="8"/>
              </a:cxn>
              <a:cxn ang="0">
                <a:pos x="208" y="56"/>
              </a:cxn>
              <a:cxn ang="0">
                <a:pos x="256" y="104"/>
              </a:cxn>
              <a:cxn ang="0">
                <a:pos x="305" y="441"/>
              </a:cxn>
              <a:cxn ang="0">
                <a:pos x="545" y="585"/>
              </a:cxn>
              <a:cxn ang="0">
                <a:pos x="641" y="729"/>
              </a:cxn>
            </a:cxnLst>
            <a:rect l="0" t="0" r="r" b="b"/>
            <a:pathLst>
              <a:path w="1731" h="1082">
                <a:moveTo>
                  <a:pt x="593" y="633"/>
                </a:moveTo>
                <a:cubicBezTo>
                  <a:pt x="673" y="765"/>
                  <a:pt x="753" y="897"/>
                  <a:pt x="833" y="969"/>
                </a:cubicBezTo>
                <a:cubicBezTo>
                  <a:pt x="913" y="1041"/>
                  <a:pt x="986" y="1082"/>
                  <a:pt x="1074" y="1066"/>
                </a:cubicBezTo>
                <a:cubicBezTo>
                  <a:pt x="1162" y="1050"/>
                  <a:pt x="1282" y="937"/>
                  <a:pt x="1362" y="873"/>
                </a:cubicBezTo>
                <a:cubicBezTo>
                  <a:pt x="1442" y="809"/>
                  <a:pt x="1547" y="769"/>
                  <a:pt x="1555" y="681"/>
                </a:cubicBezTo>
                <a:cubicBezTo>
                  <a:pt x="1563" y="593"/>
                  <a:pt x="1410" y="440"/>
                  <a:pt x="1410" y="344"/>
                </a:cubicBezTo>
                <a:cubicBezTo>
                  <a:pt x="1410" y="248"/>
                  <a:pt x="1539" y="160"/>
                  <a:pt x="1555" y="104"/>
                </a:cubicBezTo>
                <a:cubicBezTo>
                  <a:pt x="1571" y="48"/>
                  <a:pt x="1731" y="16"/>
                  <a:pt x="1507" y="8"/>
                </a:cubicBezTo>
                <a:cubicBezTo>
                  <a:pt x="1283" y="0"/>
                  <a:pt x="416" y="40"/>
                  <a:pt x="208" y="56"/>
                </a:cubicBezTo>
                <a:cubicBezTo>
                  <a:pt x="0" y="72"/>
                  <a:pt x="240" y="40"/>
                  <a:pt x="256" y="104"/>
                </a:cubicBezTo>
                <a:cubicBezTo>
                  <a:pt x="272" y="168"/>
                  <a:pt x="257" y="361"/>
                  <a:pt x="305" y="441"/>
                </a:cubicBezTo>
                <a:cubicBezTo>
                  <a:pt x="353" y="521"/>
                  <a:pt x="489" y="537"/>
                  <a:pt x="545" y="585"/>
                </a:cubicBezTo>
                <a:cubicBezTo>
                  <a:pt x="601" y="633"/>
                  <a:pt x="585" y="705"/>
                  <a:pt x="641" y="729"/>
                </a:cubicBezTo>
              </a:path>
            </a:pathLst>
          </a:custGeom>
          <a:solidFill>
            <a:srgbClr val="DDDDDD">
              <a:alpha val="50000"/>
            </a:srgbClr>
          </a:solidFill>
          <a:ln w="9525">
            <a:noFill/>
            <a:round/>
            <a:headEnd/>
            <a:tailEnd/>
          </a:ln>
          <a:effectLst/>
        </p:spPr>
        <p:txBody>
          <a:bodyPr/>
          <a:lstStyle/>
          <a:p>
            <a:endParaRPr lang="en-US"/>
          </a:p>
        </p:txBody>
      </p:sp>
      <p:sp>
        <p:nvSpPr>
          <p:cNvPr id="2069" name="Freeform 21"/>
          <p:cNvSpPr>
            <a:spLocks/>
          </p:cNvSpPr>
          <p:nvPr/>
        </p:nvSpPr>
        <p:spPr bwMode="auto">
          <a:xfrm>
            <a:off x="3808413" y="376238"/>
            <a:ext cx="4389437" cy="2009775"/>
          </a:xfrm>
          <a:custGeom>
            <a:avLst/>
            <a:gdLst/>
            <a:ahLst/>
            <a:cxnLst>
              <a:cxn ang="0">
                <a:pos x="201" y="0"/>
              </a:cxn>
              <a:cxn ang="0">
                <a:pos x="8" y="432"/>
              </a:cxn>
              <a:cxn ang="0">
                <a:pos x="152" y="721"/>
              </a:cxn>
              <a:cxn ang="0">
                <a:pos x="681" y="1106"/>
              </a:cxn>
              <a:cxn ang="0">
                <a:pos x="922" y="1106"/>
              </a:cxn>
              <a:cxn ang="0">
                <a:pos x="1114" y="1250"/>
              </a:cxn>
              <a:cxn ang="0">
                <a:pos x="1643" y="1202"/>
              </a:cxn>
              <a:cxn ang="0">
                <a:pos x="1787" y="1009"/>
              </a:cxn>
              <a:cxn ang="0">
                <a:pos x="2076" y="1009"/>
              </a:cxn>
              <a:cxn ang="0">
                <a:pos x="2316" y="769"/>
              </a:cxn>
              <a:cxn ang="0">
                <a:pos x="2460" y="673"/>
              </a:cxn>
              <a:cxn ang="0">
                <a:pos x="2508" y="288"/>
              </a:cxn>
              <a:cxn ang="0">
                <a:pos x="2364" y="144"/>
              </a:cxn>
              <a:cxn ang="0">
                <a:pos x="104" y="144"/>
              </a:cxn>
            </a:cxnLst>
            <a:rect l="0" t="0" r="r" b="b"/>
            <a:pathLst>
              <a:path w="2765" h="1266">
                <a:moveTo>
                  <a:pt x="201" y="0"/>
                </a:moveTo>
                <a:cubicBezTo>
                  <a:pt x="108" y="156"/>
                  <a:pt x="16" y="312"/>
                  <a:pt x="8" y="432"/>
                </a:cubicBezTo>
                <a:cubicBezTo>
                  <a:pt x="0" y="552"/>
                  <a:pt x="40" y="609"/>
                  <a:pt x="152" y="721"/>
                </a:cubicBezTo>
                <a:cubicBezTo>
                  <a:pt x="264" y="833"/>
                  <a:pt x="553" y="1042"/>
                  <a:pt x="681" y="1106"/>
                </a:cubicBezTo>
                <a:cubicBezTo>
                  <a:pt x="809" y="1170"/>
                  <a:pt x="850" y="1082"/>
                  <a:pt x="922" y="1106"/>
                </a:cubicBezTo>
                <a:cubicBezTo>
                  <a:pt x="994" y="1130"/>
                  <a:pt x="994" y="1234"/>
                  <a:pt x="1114" y="1250"/>
                </a:cubicBezTo>
                <a:cubicBezTo>
                  <a:pt x="1234" y="1266"/>
                  <a:pt x="1531" y="1242"/>
                  <a:pt x="1643" y="1202"/>
                </a:cubicBezTo>
                <a:cubicBezTo>
                  <a:pt x="1755" y="1162"/>
                  <a:pt x="1715" y="1041"/>
                  <a:pt x="1787" y="1009"/>
                </a:cubicBezTo>
                <a:cubicBezTo>
                  <a:pt x="1859" y="977"/>
                  <a:pt x="1988" y="1049"/>
                  <a:pt x="2076" y="1009"/>
                </a:cubicBezTo>
                <a:cubicBezTo>
                  <a:pt x="2164" y="969"/>
                  <a:pt x="2252" y="825"/>
                  <a:pt x="2316" y="769"/>
                </a:cubicBezTo>
                <a:cubicBezTo>
                  <a:pt x="2380" y="713"/>
                  <a:pt x="2428" y="753"/>
                  <a:pt x="2460" y="673"/>
                </a:cubicBezTo>
                <a:cubicBezTo>
                  <a:pt x="2492" y="593"/>
                  <a:pt x="2524" y="376"/>
                  <a:pt x="2508" y="288"/>
                </a:cubicBezTo>
                <a:cubicBezTo>
                  <a:pt x="2492" y="200"/>
                  <a:pt x="2765" y="168"/>
                  <a:pt x="2364" y="144"/>
                </a:cubicBezTo>
                <a:cubicBezTo>
                  <a:pt x="1963" y="120"/>
                  <a:pt x="1033" y="132"/>
                  <a:pt x="104" y="144"/>
                </a:cubicBezTo>
              </a:path>
            </a:pathLst>
          </a:custGeom>
          <a:solidFill>
            <a:srgbClr val="DDDDDD">
              <a:alpha val="50000"/>
            </a:srgbClr>
          </a:solidFill>
          <a:ln w="9525">
            <a:noFill/>
            <a:round/>
            <a:headEnd/>
            <a:tailEnd/>
          </a:ln>
          <a:effectLst/>
        </p:spPr>
        <p:txBody>
          <a:bodyPr/>
          <a:lstStyle/>
          <a:p>
            <a:endParaRPr lang="en-US"/>
          </a:p>
        </p:txBody>
      </p:sp>
      <p:sp>
        <p:nvSpPr>
          <p:cNvPr id="2070" name="Freeform 22"/>
          <p:cNvSpPr>
            <a:spLocks/>
          </p:cNvSpPr>
          <p:nvPr/>
        </p:nvSpPr>
        <p:spPr bwMode="auto">
          <a:xfrm>
            <a:off x="7383463" y="1216025"/>
            <a:ext cx="2378075" cy="2682875"/>
          </a:xfrm>
          <a:custGeom>
            <a:avLst/>
            <a:gdLst/>
            <a:ahLst/>
            <a:cxnLst>
              <a:cxn ang="0">
                <a:pos x="449" y="0"/>
              </a:cxn>
              <a:cxn ang="0">
                <a:pos x="208" y="192"/>
              </a:cxn>
              <a:cxn ang="0">
                <a:pos x="16" y="384"/>
              </a:cxn>
              <a:cxn ang="0">
                <a:pos x="112" y="673"/>
              </a:cxn>
              <a:cxn ang="0">
                <a:pos x="401" y="817"/>
              </a:cxn>
              <a:cxn ang="0">
                <a:pos x="641" y="913"/>
              </a:cxn>
              <a:cxn ang="0">
                <a:pos x="593" y="1057"/>
              </a:cxn>
              <a:cxn ang="0">
                <a:pos x="593" y="1250"/>
              </a:cxn>
              <a:cxn ang="0">
                <a:pos x="785" y="1490"/>
              </a:cxn>
              <a:cxn ang="0">
                <a:pos x="1218" y="1490"/>
              </a:cxn>
              <a:cxn ang="0">
                <a:pos x="1458" y="1490"/>
              </a:cxn>
              <a:cxn ang="0">
                <a:pos x="978" y="288"/>
              </a:cxn>
              <a:cxn ang="0">
                <a:pos x="401" y="0"/>
              </a:cxn>
            </a:cxnLst>
            <a:rect l="0" t="0" r="r" b="b"/>
            <a:pathLst>
              <a:path w="1498" h="1690">
                <a:moveTo>
                  <a:pt x="449" y="0"/>
                </a:moveTo>
                <a:cubicBezTo>
                  <a:pt x="364" y="64"/>
                  <a:pt x="280" y="128"/>
                  <a:pt x="208" y="192"/>
                </a:cubicBezTo>
                <a:cubicBezTo>
                  <a:pt x="136" y="256"/>
                  <a:pt x="32" y="304"/>
                  <a:pt x="16" y="384"/>
                </a:cubicBezTo>
                <a:cubicBezTo>
                  <a:pt x="0" y="464"/>
                  <a:pt x="48" y="601"/>
                  <a:pt x="112" y="673"/>
                </a:cubicBezTo>
                <a:cubicBezTo>
                  <a:pt x="176" y="745"/>
                  <a:pt x="313" y="777"/>
                  <a:pt x="401" y="817"/>
                </a:cubicBezTo>
                <a:cubicBezTo>
                  <a:pt x="489" y="857"/>
                  <a:pt x="609" y="873"/>
                  <a:pt x="641" y="913"/>
                </a:cubicBezTo>
                <a:cubicBezTo>
                  <a:pt x="673" y="953"/>
                  <a:pt x="601" y="1001"/>
                  <a:pt x="593" y="1057"/>
                </a:cubicBezTo>
                <a:cubicBezTo>
                  <a:pt x="585" y="1113"/>
                  <a:pt x="561" y="1178"/>
                  <a:pt x="593" y="1250"/>
                </a:cubicBezTo>
                <a:cubicBezTo>
                  <a:pt x="625" y="1322"/>
                  <a:pt x="681" y="1450"/>
                  <a:pt x="785" y="1490"/>
                </a:cubicBezTo>
                <a:cubicBezTo>
                  <a:pt x="889" y="1530"/>
                  <a:pt x="1106" y="1490"/>
                  <a:pt x="1218" y="1490"/>
                </a:cubicBezTo>
                <a:cubicBezTo>
                  <a:pt x="1330" y="1490"/>
                  <a:pt x="1498" y="1690"/>
                  <a:pt x="1458" y="1490"/>
                </a:cubicBezTo>
                <a:cubicBezTo>
                  <a:pt x="1418" y="1290"/>
                  <a:pt x="1154" y="536"/>
                  <a:pt x="978" y="288"/>
                </a:cubicBezTo>
                <a:cubicBezTo>
                  <a:pt x="802" y="40"/>
                  <a:pt x="345" y="24"/>
                  <a:pt x="401" y="0"/>
                </a:cubicBezTo>
              </a:path>
            </a:pathLst>
          </a:custGeom>
          <a:solidFill>
            <a:srgbClr val="DDDDDD">
              <a:alpha val="50000"/>
            </a:srgbClr>
          </a:solidFill>
          <a:ln w="9525">
            <a:noFill/>
            <a:round/>
            <a:headEnd/>
            <a:tailEnd/>
          </a:ln>
          <a:effectLst/>
        </p:spPr>
        <p:txBody>
          <a:bodyPr/>
          <a:lstStyle/>
          <a:p>
            <a:endParaRPr lang="en-US"/>
          </a:p>
        </p:txBody>
      </p:sp>
      <p:sp>
        <p:nvSpPr>
          <p:cNvPr id="2071" name="Freeform 23"/>
          <p:cNvSpPr>
            <a:spLocks/>
          </p:cNvSpPr>
          <p:nvPr/>
        </p:nvSpPr>
        <p:spPr bwMode="auto">
          <a:xfrm>
            <a:off x="7943850" y="4281488"/>
            <a:ext cx="1652588" cy="3040062"/>
          </a:xfrm>
          <a:custGeom>
            <a:avLst/>
            <a:gdLst/>
            <a:ahLst/>
            <a:cxnLst>
              <a:cxn ang="0">
                <a:pos x="817" y="232"/>
              </a:cxn>
              <a:cxn ang="0">
                <a:pos x="336" y="280"/>
              </a:cxn>
              <a:cxn ang="0">
                <a:pos x="144" y="617"/>
              </a:cxn>
              <a:cxn ang="0">
                <a:pos x="48" y="713"/>
              </a:cxn>
              <a:cxn ang="0">
                <a:pos x="432" y="857"/>
              </a:cxn>
              <a:cxn ang="0">
                <a:pos x="288" y="1050"/>
              </a:cxn>
              <a:cxn ang="0">
                <a:pos x="336" y="1338"/>
              </a:cxn>
              <a:cxn ang="0">
                <a:pos x="625" y="1675"/>
              </a:cxn>
              <a:cxn ang="0">
                <a:pos x="1009" y="1675"/>
              </a:cxn>
              <a:cxn ang="0">
                <a:pos x="817" y="232"/>
              </a:cxn>
            </a:cxnLst>
            <a:rect l="0" t="0" r="r" b="b"/>
            <a:pathLst>
              <a:path w="1041" h="1915">
                <a:moveTo>
                  <a:pt x="817" y="232"/>
                </a:moveTo>
                <a:cubicBezTo>
                  <a:pt x="705" y="0"/>
                  <a:pt x="448" y="216"/>
                  <a:pt x="336" y="280"/>
                </a:cubicBezTo>
                <a:cubicBezTo>
                  <a:pt x="224" y="344"/>
                  <a:pt x="192" y="545"/>
                  <a:pt x="144" y="617"/>
                </a:cubicBezTo>
                <a:cubicBezTo>
                  <a:pt x="96" y="689"/>
                  <a:pt x="0" y="673"/>
                  <a:pt x="48" y="713"/>
                </a:cubicBezTo>
                <a:cubicBezTo>
                  <a:pt x="96" y="753"/>
                  <a:pt x="392" y="801"/>
                  <a:pt x="432" y="857"/>
                </a:cubicBezTo>
                <a:cubicBezTo>
                  <a:pt x="472" y="913"/>
                  <a:pt x="304" y="970"/>
                  <a:pt x="288" y="1050"/>
                </a:cubicBezTo>
                <a:cubicBezTo>
                  <a:pt x="272" y="1130"/>
                  <a:pt x="280" y="1234"/>
                  <a:pt x="336" y="1338"/>
                </a:cubicBezTo>
                <a:cubicBezTo>
                  <a:pt x="392" y="1442"/>
                  <a:pt x="513" y="1619"/>
                  <a:pt x="625" y="1675"/>
                </a:cubicBezTo>
                <a:cubicBezTo>
                  <a:pt x="737" y="1731"/>
                  <a:pt x="977" y="1915"/>
                  <a:pt x="1009" y="1675"/>
                </a:cubicBezTo>
                <a:cubicBezTo>
                  <a:pt x="1041" y="1435"/>
                  <a:pt x="929" y="464"/>
                  <a:pt x="817" y="232"/>
                </a:cubicBezTo>
                <a:close/>
              </a:path>
            </a:pathLst>
          </a:custGeom>
          <a:solidFill>
            <a:srgbClr val="DDDDDD">
              <a:alpha val="50000"/>
            </a:srgbClr>
          </a:solidFill>
          <a:ln w="9525">
            <a:noFill/>
            <a:round/>
            <a:headEnd/>
            <a:tailEnd/>
          </a:ln>
          <a:effectLst/>
        </p:spPr>
        <p:txBody>
          <a:bodyPr/>
          <a:lstStyle/>
          <a:p>
            <a:endParaRPr lang="en-US"/>
          </a:p>
        </p:txBody>
      </p:sp>
      <p:sp>
        <p:nvSpPr>
          <p:cNvPr id="2072" name="Freeform 24"/>
          <p:cNvSpPr>
            <a:spLocks/>
          </p:cNvSpPr>
          <p:nvPr/>
        </p:nvSpPr>
        <p:spPr bwMode="auto">
          <a:xfrm>
            <a:off x="615950" y="2233613"/>
            <a:ext cx="1525588" cy="1436687"/>
          </a:xfrm>
          <a:custGeom>
            <a:avLst/>
            <a:gdLst/>
            <a:ahLst/>
            <a:cxnLst>
              <a:cxn ang="0">
                <a:pos x="529" y="32"/>
              </a:cxn>
              <a:cxn ang="0">
                <a:pos x="769" y="32"/>
              </a:cxn>
              <a:cxn ang="0">
                <a:pos x="865" y="80"/>
              </a:cxn>
              <a:cxn ang="0">
                <a:pos x="1009" y="128"/>
              </a:cxn>
              <a:cxn ang="0">
                <a:pos x="961" y="272"/>
              </a:cxn>
              <a:cxn ang="0">
                <a:pos x="721" y="368"/>
              </a:cxn>
              <a:cxn ang="0">
                <a:pos x="673" y="513"/>
              </a:cxn>
              <a:cxn ang="0">
                <a:pos x="817" y="705"/>
              </a:cxn>
              <a:cxn ang="0">
                <a:pos x="817" y="849"/>
              </a:cxn>
              <a:cxn ang="0">
                <a:pos x="432" y="897"/>
              </a:cxn>
              <a:cxn ang="0">
                <a:pos x="240" y="801"/>
              </a:cxn>
              <a:cxn ang="0">
                <a:pos x="240" y="513"/>
              </a:cxn>
              <a:cxn ang="0">
                <a:pos x="48" y="224"/>
              </a:cxn>
              <a:cxn ang="0">
                <a:pos x="529" y="32"/>
              </a:cxn>
            </a:cxnLst>
            <a:rect l="0" t="0" r="r" b="b"/>
            <a:pathLst>
              <a:path w="1025" h="905">
                <a:moveTo>
                  <a:pt x="529" y="32"/>
                </a:moveTo>
                <a:cubicBezTo>
                  <a:pt x="649" y="0"/>
                  <a:pt x="713" y="24"/>
                  <a:pt x="769" y="32"/>
                </a:cubicBezTo>
                <a:cubicBezTo>
                  <a:pt x="825" y="40"/>
                  <a:pt x="825" y="64"/>
                  <a:pt x="865" y="80"/>
                </a:cubicBezTo>
                <a:cubicBezTo>
                  <a:pt x="905" y="96"/>
                  <a:pt x="993" y="96"/>
                  <a:pt x="1009" y="128"/>
                </a:cubicBezTo>
                <a:cubicBezTo>
                  <a:pt x="1025" y="160"/>
                  <a:pt x="1009" y="232"/>
                  <a:pt x="961" y="272"/>
                </a:cubicBezTo>
                <a:cubicBezTo>
                  <a:pt x="913" y="312"/>
                  <a:pt x="769" y="328"/>
                  <a:pt x="721" y="368"/>
                </a:cubicBezTo>
                <a:cubicBezTo>
                  <a:pt x="673" y="408"/>
                  <a:pt x="657" y="457"/>
                  <a:pt x="673" y="513"/>
                </a:cubicBezTo>
                <a:cubicBezTo>
                  <a:pt x="689" y="569"/>
                  <a:pt x="793" y="649"/>
                  <a:pt x="817" y="705"/>
                </a:cubicBezTo>
                <a:cubicBezTo>
                  <a:pt x="841" y="761"/>
                  <a:pt x="881" y="817"/>
                  <a:pt x="817" y="849"/>
                </a:cubicBezTo>
                <a:cubicBezTo>
                  <a:pt x="753" y="881"/>
                  <a:pt x="528" y="905"/>
                  <a:pt x="432" y="897"/>
                </a:cubicBezTo>
                <a:cubicBezTo>
                  <a:pt x="336" y="889"/>
                  <a:pt x="272" y="865"/>
                  <a:pt x="240" y="801"/>
                </a:cubicBezTo>
                <a:cubicBezTo>
                  <a:pt x="208" y="737"/>
                  <a:pt x="272" y="609"/>
                  <a:pt x="240" y="513"/>
                </a:cubicBezTo>
                <a:cubicBezTo>
                  <a:pt x="208" y="417"/>
                  <a:pt x="0" y="304"/>
                  <a:pt x="48" y="224"/>
                </a:cubicBezTo>
                <a:cubicBezTo>
                  <a:pt x="96" y="144"/>
                  <a:pt x="409" y="64"/>
                  <a:pt x="529" y="32"/>
                </a:cubicBezTo>
                <a:close/>
              </a:path>
            </a:pathLst>
          </a:custGeom>
          <a:solidFill>
            <a:srgbClr val="DDDDDD">
              <a:alpha val="50000"/>
            </a:srgbClr>
          </a:solidFill>
          <a:ln w="9525">
            <a:noFill/>
            <a:round/>
            <a:headEnd/>
            <a:tailEnd/>
          </a:ln>
          <a:effectLst/>
        </p:spPr>
        <p:txBody>
          <a:bodyPr/>
          <a:lstStyle/>
          <a:p>
            <a:endParaRPr lang="en-US"/>
          </a:p>
        </p:txBody>
      </p:sp>
      <p:sp>
        <p:nvSpPr>
          <p:cNvPr id="2073" name="Freeform 25"/>
          <p:cNvSpPr>
            <a:spLocks/>
          </p:cNvSpPr>
          <p:nvPr/>
        </p:nvSpPr>
        <p:spPr bwMode="auto">
          <a:xfrm>
            <a:off x="6264275" y="2360613"/>
            <a:ext cx="1793875" cy="1563687"/>
          </a:xfrm>
          <a:custGeom>
            <a:avLst/>
            <a:gdLst/>
            <a:ahLst/>
            <a:cxnLst>
              <a:cxn ang="0">
                <a:pos x="296" y="24"/>
              </a:cxn>
              <a:cxn ang="0">
                <a:pos x="440" y="120"/>
              </a:cxn>
              <a:cxn ang="0">
                <a:pos x="825" y="216"/>
              </a:cxn>
              <a:cxn ang="0">
                <a:pos x="1114" y="457"/>
              </a:cxn>
              <a:cxn ang="0">
                <a:pos x="1306" y="889"/>
              </a:cxn>
              <a:cxn ang="0">
                <a:pos x="1258" y="1082"/>
              </a:cxn>
              <a:cxn ang="0">
                <a:pos x="921" y="1130"/>
              </a:cxn>
              <a:cxn ang="0">
                <a:pos x="633" y="793"/>
              </a:cxn>
              <a:cxn ang="0">
                <a:pos x="633" y="601"/>
              </a:cxn>
              <a:cxn ang="0">
                <a:pos x="392" y="553"/>
              </a:cxn>
              <a:cxn ang="0">
                <a:pos x="104" y="505"/>
              </a:cxn>
              <a:cxn ang="0">
                <a:pos x="8" y="168"/>
              </a:cxn>
              <a:cxn ang="0">
                <a:pos x="152" y="24"/>
              </a:cxn>
              <a:cxn ang="0">
                <a:pos x="296" y="24"/>
              </a:cxn>
            </a:cxnLst>
            <a:rect l="0" t="0" r="r" b="b"/>
            <a:pathLst>
              <a:path w="1330" h="1178">
                <a:moveTo>
                  <a:pt x="296" y="24"/>
                </a:moveTo>
                <a:cubicBezTo>
                  <a:pt x="344" y="40"/>
                  <a:pt x="352" y="88"/>
                  <a:pt x="440" y="120"/>
                </a:cubicBezTo>
                <a:cubicBezTo>
                  <a:pt x="528" y="152"/>
                  <a:pt x="713" y="160"/>
                  <a:pt x="825" y="216"/>
                </a:cubicBezTo>
                <a:cubicBezTo>
                  <a:pt x="937" y="272"/>
                  <a:pt x="1034" y="345"/>
                  <a:pt x="1114" y="457"/>
                </a:cubicBezTo>
                <a:cubicBezTo>
                  <a:pt x="1194" y="569"/>
                  <a:pt x="1282" y="785"/>
                  <a:pt x="1306" y="889"/>
                </a:cubicBezTo>
                <a:cubicBezTo>
                  <a:pt x="1330" y="993"/>
                  <a:pt x="1322" y="1042"/>
                  <a:pt x="1258" y="1082"/>
                </a:cubicBezTo>
                <a:cubicBezTo>
                  <a:pt x="1194" y="1122"/>
                  <a:pt x="1025" y="1178"/>
                  <a:pt x="921" y="1130"/>
                </a:cubicBezTo>
                <a:cubicBezTo>
                  <a:pt x="817" y="1082"/>
                  <a:pt x="681" y="881"/>
                  <a:pt x="633" y="793"/>
                </a:cubicBezTo>
                <a:cubicBezTo>
                  <a:pt x="585" y="705"/>
                  <a:pt x="673" y="641"/>
                  <a:pt x="633" y="601"/>
                </a:cubicBezTo>
                <a:cubicBezTo>
                  <a:pt x="593" y="561"/>
                  <a:pt x="480" y="569"/>
                  <a:pt x="392" y="553"/>
                </a:cubicBezTo>
                <a:cubicBezTo>
                  <a:pt x="304" y="537"/>
                  <a:pt x="168" y="569"/>
                  <a:pt x="104" y="505"/>
                </a:cubicBezTo>
                <a:cubicBezTo>
                  <a:pt x="40" y="441"/>
                  <a:pt x="0" y="248"/>
                  <a:pt x="8" y="168"/>
                </a:cubicBezTo>
                <a:cubicBezTo>
                  <a:pt x="16" y="88"/>
                  <a:pt x="104" y="48"/>
                  <a:pt x="152" y="24"/>
                </a:cubicBezTo>
                <a:cubicBezTo>
                  <a:pt x="200" y="0"/>
                  <a:pt x="248" y="8"/>
                  <a:pt x="296" y="24"/>
                </a:cubicBezTo>
                <a:close/>
              </a:path>
            </a:pathLst>
          </a:custGeom>
          <a:solidFill>
            <a:srgbClr val="DDDDDD">
              <a:alpha val="50000"/>
            </a:srgbClr>
          </a:solidFill>
          <a:ln w="9525">
            <a:noFill/>
            <a:round/>
            <a:headEnd/>
            <a:tailEnd/>
          </a:ln>
          <a:effectLst/>
        </p:spPr>
        <p:txBody>
          <a:bodyPr/>
          <a:lstStyle/>
          <a:p>
            <a:endParaRPr lang="en-US"/>
          </a:p>
        </p:txBody>
      </p:sp>
      <p:sp>
        <p:nvSpPr>
          <p:cNvPr id="2075" name="Text Box 27"/>
          <p:cNvSpPr txBox="1">
            <a:spLocks noChangeArrowheads="1"/>
          </p:cNvSpPr>
          <p:nvPr/>
        </p:nvSpPr>
        <p:spPr bwMode="auto">
          <a:xfrm>
            <a:off x="7835900" y="701675"/>
            <a:ext cx="1308100" cy="495300"/>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1200" b="1"/>
              <a:t>Carthaginians</a:t>
            </a:r>
          </a:p>
          <a:p>
            <a:pPr algn="ctr">
              <a:lnSpc>
                <a:spcPct val="75000"/>
              </a:lnSpc>
              <a:spcBef>
                <a:spcPct val="50000"/>
              </a:spcBef>
            </a:pPr>
            <a:r>
              <a:rPr lang="en-US" sz="1200"/>
              <a:t>(Hannibal)</a:t>
            </a:r>
          </a:p>
        </p:txBody>
      </p:sp>
      <p:pic>
        <p:nvPicPr>
          <p:cNvPr id="2077" name="Picture 29" descr="blue cavalry"/>
          <p:cNvPicPr>
            <a:picLocks noChangeAspect="1" noChangeArrowheads="1"/>
          </p:cNvPicPr>
          <p:nvPr/>
        </p:nvPicPr>
        <p:blipFill>
          <a:blip r:embed="rId3"/>
          <a:srcRect/>
          <a:stretch>
            <a:fillRect/>
          </a:stretch>
        </p:blipFill>
        <p:spPr bwMode="auto">
          <a:xfrm>
            <a:off x="2511425" y="4116388"/>
            <a:ext cx="534988" cy="350837"/>
          </a:xfrm>
          <a:prstGeom prst="rect">
            <a:avLst/>
          </a:prstGeom>
          <a:noFill/>
        </p:spPr>
      </p:pic>
      <p:pic>
        <p:nvPicPr>
          <p:cNvPr id="2079" name="Picture 31" descr="blue hq"/>
          <p:cNvPicPr>
            <a:picLocks noChangeAspect="1" noChangeArrowheads="1"/>
          </p:cNvPicPr>
          <p:nvPr/>
        </p:nvPicPr>
        <p:blipFill>
          <a:blip r:embed="rId4"/>
          <a:srcRect/>
          <a:stretch>
            <a:fillRect/>
          </a:stretch>
        </p:blipFill>
        <p:spPr bwMode="auto">
          <a:xfrm>
            <a:off x="4037013" y="6176963"/>
            <a:ext cx="263525" cy="508000"/>
          </a:xfrm>
          <a:prstGeom prst="rect">
            <a:avLst/>
          </a:prstGeom>
          <a:noFill/>
        </p:spPr>
      </p:pic>
      <p:pic>
        <p:nvPicPr>
          <p:cNvPr id="2080" name="Picture 32" descr="red cavalry"/>
          <p:cNvPicPr>
            <a:picLocks noChangeAspect="1" noChangeArrowheads="1"/>
          </p:cNvPicPr>
          <p:nvPr/>
        </p:nvPicPr>
        <p:blipFill>
          <a:blip r:embed="rId5"/>
          <a:srcRect/>
          <a:stretch>
            <a:fillRect/>
          </a:stretch>
        </p:blipFill>
        <p:spPr bwMode="auto">
          <a:xfrm>
            <a:off x="2435225" y="3198813"/>
            <a:ext cx="534988" cy="350837"/>
          </a:xfrm>
          <a:prstGeom prst="rect">
            <a:avLst/>
          </a:prstGeom>
          <a:noFill/>
        </p:spPr>
      </p:pic>
      <p:pic>
        <p:nvPicPr>
          <p:cNvPr id="2081" name="Picture 33" descr="red infantry"/>
          <p:cNvPicPr>
            <a:picLocks noChangeAspect="1" noChangeArrowheads="1"/>
          </p:cNvPicPr>
          <p:nvPr/>
        </p:nvPicPr>
        <p:blipFill>
          <a:blip r:embed="rId6"/>
          <a:srcRect/>
          <a:stretch>
            <a:fillRect/>
          </a:stretch>
        </p:blipFill>
        <p:spPr bwMode="auto">
          <a:xfrm>
            <a:off x="3275013" y="3200400"/>
            <a:ext cx="668337" cy="384175"/>
          </a:xfrm>
          <a:prstGeom prst="rect">
            <a:avLst/>
          </a:prstGeom>
          <a:noFill/>
        </p:spPr>
      </p:pic>
      <p:pic>
        <p:nvPicPr>
          <p:cNvPr id="2082" name="Picture 34" descr="red hq"/>
          <p:cNvPicPr>
            <a:picLocks noChangeAspect="1" noChangeArrowheads="1"/>
          </p:cNvPicPr>
          <p:nvPr/>
        </p:nvPicPr>
        <p:blipFill>
          <a:blip r:embed="rId7"/>
          <a:srcRect/>
          <a:stretch>
            <a:fillRect/>
          </a:stretch>
        </p:blipFill>
        <p:spPr bwMode="auto">
          <a:xfrm>
            <a:off x="5487988" y="1139825"/>
            <a:ext cx="263525" cy="508000"/>
          </a:xfrm>
          <a:prstGeom prst="rect">
            <a:avLst/>
          </a:prstGeom>
          <a:noFill/>
        </p:spPr>
      </p:pic>
      <p:pic>
        <p:nvPicPr>
          <p:cNvPr id="2083" name="Picture 35" descr="red cavalry"/>
          <p:cNvPicPr>
            <a:picLocks noChangeAspect="1" noChangeArrowheads="1"/>
          </p:cNvPicPr>
          <p:nvPr/>
        </p:nvPicPr>
        <p:blipFill>
          <a:blip r:embed="rId5"/>
          <a:srcRect/>
          <a:stretch>
            <a:fillRect/>
          </a:stretch>
        </p:blipFill>
        <p:spPr bwMode="auto">
          <a:xfrm>
            <a:off x="5638800" y="3198813"/>
            <a:ext cx="534988" cy="350837"/>
          </a:xfrm>
          <a:prstGeom prst="rect">
            <a:avLst/>
          </a:prstGeom>
          <a:noFill/>
        </p:spPr>
      </p:pic>
      <p:pic>
        <p:nvPicPr>
          <p:cNvPr id="2084" name="Picture 36" descr="red cavalry"/>
          <p:cNvPicPr>
            <a:picLocks noChangeAspect="1" noChangeArrowheads="1"/>
          </p:cNvPicPr>
          <p:nvPr/>
        </p:nvPicPr>
        <p:blipFill>
          <a:blip r:embed="rId5"/>
          <a:srcRect/>
          <a:stretch>
            <a:fillRect/>
          </a:stretch>
        </p:blipFill>
        <p:spPr bwMode="auto">
          <a:xfrm>
            <a:off x="5638800" y="2741613"/>
            <a:ext cx="534988" cy="350837"/>
          </a:xfrm>
          <a:prstGeom prst="rect">
            <a:avLst/>
          </a:prstGeom>
          <a:noFill/>
        </p:spPr>
      </p:pic>
      <p:pic>
        <p:nvPicPr>
          <p:cNvPr id="2085" name="Picture 37" descr="red cavalry"/>
          <p:cNvPicPr>
            <a:picLocks noChangeAspect="1" noChangeArrowheads="1"/>
          </p:cNvPicPr>
          <p:nvPr/>
        </p:nvPicPr>
        <p:blipFill>
          <a:blip r:embed="rId5"/>
          <a:srcRect/>
          <a:stretch>
            <a:fillRect/>
          </a:stretch>
        </p:blipFill>
        <p:spPr bwMode="auto">
          <a:xfrm>
            <a:off x="2435225" y="2741613"/>
            <a:ext cx="534988" cy="350837"/>
          </a:xfrm>
          <a:prstGeom prst="rect">
            <a:avLst/>
          </a:prstGeom>
          <a:noFill/>
        </p:spPr>
      </p:pic>
      <p:pic>
        <p:nvPicPr>
          <p:cNvPr id="2087" name="Picture 39" descr="blue cavalry"/>
          <p:cNvPicPr>
            <a:picLocks noChangeAspect="1" noChangeArrowheads="1"/>
          </p:cNvPicPr>
          <p:nvPr/>
        </p:nvPicPr>
        <p:blipFill>
          <a:blip r:embed="rId3"/>
          <a:srcRect/>
          <a:stretch>
            <a:fillRect/>
          </a:stretch>
        </p:blipFill>
        <p:spPr bwMode="auto">
          <a:xfrm>
            <a:off x="5564188" y="4116388"/>
            <a:ext cx="534987" cy="350837"/>
          </a:xfrm>
          <a:prstGeom prst="rect">
            <a:avLst/>
          </a:prstGeom>
          <a:noFill/>
        </p:spPr>
      </p:pic>
      <p:pic>
        <p:nvPicPr>
          <p:cNvPr id="2091" name="Picture 43" descr="blue infantry"/>
          <p:cNvPicPr>
            <a:picLocks noChangeArrowheads="1"/>
          </p:cNvPicPr>
          <p:nvPr/>
        </p:nvPicPr>
        <p:blipFill>
          <a:blip r:embed="rId8"/>
          <a:srcRect/>
          <a:stretch>
            <a:fillRect/>
          </a:stretch>
        </p:blipFill>
        <p:spPr bwMode="auto">
          <a:xfrm>
            <a:off x="3960813" y="4116388"/>
            <a:ext cx="668337" cy="374650"/>
          </a:xfrm>
          <a:prstGeom prst="rect">
            <a:avLst/>
          </a:prstGeom>
          <a:noFill/>
        </p:spPr>
      </p:pic>
      <p:pic>
        <p:nvPicPr>
          <p:cNvPr id="2093" name="Picture 45" descr="red infantry"/>
          <p:cNvPicPr>
            <a:picLocks noChangeAspect="1" noChangeArrowheads="1"/>
          </p:cNvPicPr>
          <p:nvPr/>
        </p:nvPicPr>
        <p:blipFill>
          <a:blip r:embed="rId6"/>
          <a:srcRect/>
          <a:stretch>
            <a:fillRect/>
          </a:stretch>
        </p:blipFill>
        <p:spPr bwMode="auto">
          <a:xfrm>
            <a:off x="3960813" y="3200400"/>
            <a:ext cx="668337" cy="384175"/>
          </a:xfrm>
          <a:prstGeom prst="rect">
            <a:avLst/>
          </a:prstGeom>
          <a:noFill/>
        </p:spPr>
      </p:pic>
      <p:pic>
        <p:nvPicPr>
          <p:cNvPr id="2095" name="Picture 47" descr="red infantry"/>
          <p:cNvPicPr>
            <a:picLocks noChangeAspect="1" noChangeArrowheads="1"/>
          </p:cNvPicPr>
          <p:nvPr/>
        </p:nvPicPr>
        <p:blipFill>
          <a:blip r:embed="rId6"/>
          <a:srcRect/>
          <a:stretch>
            <a:fillRect/>
          </a:stretch>
        </p:blipFill>
        <p:spPr bwMode="auto">
          <a:xfrm>
            <a:off x="4648200" y="3200400"/>
            <a:ext cx="668338" cy="384175"/>
          </a:xfrm>
          <a:prstGeom prst="rect">
            <a:avLst/>
          </a:prstGeom>
          <a:noFill/>
        </p:spPr>
      </p:pic>
      <p:pic>
        <p:nvPicPr>
          <p:cNvPr id="2099" name="Picture 51" descr="blue infantry"/>
          <p:cNvPicPr>
            <a:picLocks noChangeArrowheads="1"/>
          </p:cNvPicPr>
          <p:nvPr/>
        </p:nvPicPr>
        <p:blipFill>
          <a:blip r:embed="rId8"/>
          <a:srcRect/>
          <a:stretch>
            <a:fillRect/>
          </a:stretch>
        </p:blipFill>
        <p:spPr bwMode="auto">
          <a:xfrm>
            <a:off x="4648200" y="4584700"/>
            <a:ext cx="668338" cy="374650"/>
          </a:xfrm>
          <a:prstGeom prst="rect">
            <a:avLst/>
          </a:prstGeom>
          <a:noFill/>
        </p:spPr>
      </p:pic>
      <p:pic>
        <p:nvPicPr>
          <p:cNvPr id="2100" name="Picture 52" descr="blue infantry"/>
          <p:cNvPicPr>
            <a:picLocks noChangeArrowheads="1"/>
          </p:cNvPicPr>
          <p:nvPr/>
        </p:nvPicPr>
        <p:blipFill>
          <a:blip r:embed="rId8"/>
          <a:srcRect/>
          <a:stretch>
            <a:fillRect/>
          </a:stretch>
        </p:blipFill>
        <p:spPr bwMode="auto">
          <a:xfrm>
            <a:off x="3960813" y="4584700"/>
            <a:ext cx="668337" cy="374650"/>
          </a:xfrm>
          <a:prstGeom prst="rect">
            <a:avLst/>
          </a:prstGeom>
          <a:noFill/>
        </p:spPr>
      </p:pic>
      <p:pic>
        <p:nvPicPr>
          <p:cNvPr id="2101" name="Picture 53" descr="blue infantry"/>
          <p:cNvPicPr>
            <a:picLocks noChangeArrowheads="1"/>
          </p:cNvPicPr>
          <p:nvPr/>
        </p:nvPicPr>
        <p:blipFill>
          <a:blip r:embed="rId8"/>
          <a:srcRect/>
          <a:stretch>
            <a:fillRect/>
          </a:stretch>
        </p:blipFill>
        <p:spPr bwMode="auto">
          <a:xfrm>
            <a:off x="3275013" y="4584700"/>
            <a:ext cx="668337" cy="374650"/>
          </a:xfrm>
          <a:prstGeom prst="rect">
            <a:avLst/>
          </a:prstGeom>
          <a:noFill/>
        </p:spPr>
      </p:pic>
      <p:pic>
        <p:nvPicPr>
          <p:cNvPr id="2102" name="Picture 54" descr="blue infantry"/>
          <p:cNvPicPr>
            <a:picLocks noChangeArrowheads="1"/>
          </p:cNvPicPr>
          <p:nvPr/>
        </p:nvPicPr>
        <p:blipFill>
          <a:blip r:embed="rId8"/>
          <a:srcRect/>
          <a:stretch>
            <a:fillRect/>
          </a:stretch>
        </p:blipFill>
        <p:spPr bwMode="auto">
          <a:xfrm>
            <a:off x="4648200" y="4116388"/>
            <a:ext cx="668338" cy="374650"/>
          </a:xfrm>
          <a:prstGeom prst="rect">
            <a:avLst/>
          </a:prstGeom>
          <a:noFill/>
        </p:spPr>
      </p:pic>
      <p:pic>
        <p:nvPicPr>
          <p:cNvPr id="2103" name="Picture 55" descr="blue infantry"/>
          <p:cNvPicPr>
            <a:picLocks noChangeArrowheads="1"/>
          </p:cNvPicPr>
          <p:nvPr/>
        </p:nvPicPr>
        <p:blipFill>
          <a:blip r:embed="rId8"/>
          <a:srcRect/>
          <a:stretch>
            <a:fillRect/>
          </a:stretch>
        </p:blipFill>
        <p:spPr bwMode="auto">
          <a:xfrm>
            <a:off x="3275013" y="4116388"/>
            <a:ext cx="668337" cy="374650"/>
          </a:xfrm>
          <a:prstGeom prst="rect">
            <a:avLst/>
          </a:prstGeom>
          <a:noFill/>
        </p:spPr>
      </p:pic>
      <p:pic>
        <p:nvPicPr>
          <p:cNvPr id="2104" name="Picture 56" descr="red elephant"/>
          <p:cNvPicPr>
            <a:picLocks noChangeAspect="1" noChangeArrowheads="1"/>
          </p:cNvPicPr>
          <p:nvPr/>
        </p:nvPicPr>
        <p:blipFill>
          <a:blip r:embed="rId9"/>
          <a:srcRect/>
          <a:stretch>
            <a:fillRect/>
          </a:stretch>
        </p:blipFill>
        <p:spPr bwMode="auto">
          <a:xfrm>
            <a:off x="5411788" y="3276600"/>
            <a:ext cx="176212" cy="176213"/>
          </a:xfrm>
          <a:prstGeom prst="rect">
            <a:avLst/>
          </a:prstGeom>
          <a:noFill/>
        </p:spPr>
      </p:pic>
      <p:pic>
        <p:nvPicPr>
          <p:cNvPr id="2105" name="Picture 57" descr="red elephant"/>
          <p:cNvPicPr>
            <a:picLocks noChangeAspect="1" noChangeArrowheads="1"/>
          </p:cNvPicPr>
          <p:nvPr/>
        </p:nvPicPr>
        <p:blipFill>
          <a:blip r:embed="rId9"/>
          <a:srcRect/>
          <a:stretch>
            <a:fillRect/>
          </a:stretch>
        </p:blipFill>
        <p:spPr bwMode="auto">
          <a:xfrm>
            <a:off x="3044825" y="3276600"/>
            <a:ext cx="176213" cy="176213"/>
          </a:xfrm>
          <a:prstGeom prst="rect">
            <a:avLst/>
          </a:prstGeom>
          <a:noFill/>
        </p:spPr>
      </p:pic>
      <p:pic>
        <p:nvPicPr>
          <p:cNvPr id="2106" name="Picture 58" descr="red cavalry"/>
          <p:cNvPicPr>
            <a:picLocks noChangeAspect="1" noChangeArrowheads="1"/>
          </p:cNvPicPr>
          <p:nvPr/>
        </p:nvPicPr>
        <p:blipFill>
          <a:blip r:embed="rId5"/>
          <a:srcRect/>
          <a:stretch>
            <a:fillRect/>
          </a:stretch>
        </p:blipFill>
        <p:spPr bwMode="auto">
          <a:xfrm rot="16200000">
            <a:off x="663575" y="4665663"/>
            <a:ext cx="534987" cy="350838"/>
          </a:xfrm>
          <a:prstGeom prst="rect">
            <a:avLst/>
          </a:prstGeom>
          <a:noFill/>
        </p:spPr>
      </p:pic>
      <p:sp>
        <p:nvSpPr>
          <p:cNvPr id="2107" name="Text Box 59"/>
          <p:cNvSpPr txBox="1">
            <a:spLocks noChangeArrowheads="1"/>
          </p:cNvSpPr>
          <p:nvPr/>
        </p:nvSpPr>
        <p:spPr bwMode="auto">
          <a:xfrm>
            <a:off x="0" y="0"/>
            <a:ext cx="9144000" cy="639763"/>
          </a:xfrm>
          <a:prstGeom prst="rect">
            <a:avLst/>
          </a:prstGeom>
          <a:noFill/>
          <a:ln w="9525">
            <a:noFill/>
            <a:miter lim="800000"/>
            <a:headEnd/>
            <a:tailEnd/>
          </a:ln>
          <a:effectLst/>
        </p:spPr>
        <p:txBody>
          <a:bodyPr>
            <a:spAutoFit/>
          </a:bodyPr>
          <a:lstStyle/>
          <a:p>
            <a:pPr algn="just">
              <a:spcBef>
                <a:spcPct val="50000"/>
              </a:spcBef>
            </a:pPr>
            <a:r>
              <a:rPr lang="en-US" sz="1200">
                <a:latin typeface="Franklin Gothic Demi" pitchFamily="34" charset="0"/>
              </a:rPr>
              <a:t>Sempronius deploys his veteran legionnaire infantry in the center, flanked by his Gallic allied infantry and then his cavalry. Hannibal deploys his infantry in a thin line in the center, flanked by his few elephants and then his cavalry. He detaches a cavalry force under Mago to remain unseen in a ravine near the Roman left and to only reveal his position at the most opportune time.</a:t>
            </a:r>
          </a:p>
        </p:txBody>
      </p:sp>
      <p:sp>
        <p:nvSpPr>
          <p:cNvPr id="2108" name="Text Box 60"/>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Sempronius sends his infantry forward in typical Roman fashion, steady and in good order. They dismiss the Carthaginian elephants but are unable to decisively push the outnumbered Carthaginian infantry backwards. Meanwhile, Hannibal counterattacks the Roman cavalry with his own and succeeds in bending back the Roman line by the flanks. </a:t>
            </a:r>
          </a:p>
        </p:txBody>
      </p:sp>
      <p:sp>
        <p:nvSpPr>
          <p:cNvPr id="2109" name="AutoShape 61"/>
          <p:cNvSpPr>
            <a:spLocks noChangeArrowheads="1"/>
          </p:cNvSpPr>
          <p:nvPr/>
        </p:nvSpPr>
        <p:spPr bwMode="auto">
          <a:xfrm>
            <a:off x="3351213" y="4495800"/>
            <a:ext cx="1908175" cy="536575"/>
          </a:xfrm>
          <a:prstGeom prst="up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13" name="AutoShape 65"/>
          <p:cNvSpPr>
            <a:spLocks noChangeArrowheads="1"/>
          </p:cNvSpPr>
          <p:nvPr/>
        </p:nvSpPr>
        <p:spPr bwMode="auto">
          <a:xfrm>
            <a:off x="5564188" y="4497388"/>
            <a:ext cx="609600" cy="536575"/>
          </a:xfrm>
          <a:prstGeom prst="up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14" name="AutoShape 66"/>
          <p:cNvSpPr>
            <a:spLocks noChangeArrowheads="1"/>
          </p:cNvSpPr>
          <p:nvPr/>
        </p:nvSpPr>
        <p:spPr bwMode="auto">
          <a:xfrm>
            <a:off x="2435225" y="4497388"/>
            <a:ext cx="609600" cy="536575"/>
          </a:xfrm>
          <a:prstGeom prst="upArrow">
            <a:avLst>
              <a:gd name="adj1" fmla="val 50000"/>
              <a:gd name="adj2" fmla="val 25000"/>
            </a:avLst>
          </a:prstGeom>
          <a:noFill/>
          <a:ln w="38100">
            <a:solidFill>
              <a:srgbClr val="0000FF"/>
            </a:solidFill>
            <a:miter lim="800000"/>
            <a:headEnd/>
            <a:tailEnd/>
          </a:ln>
          <a:effectLst/>
        </p:spPr>
        <p:txBody>
          <a:bodyPr wrap="none" anchor="ctr"/>
          <a:lstStyle/>
          <a:p>
            <a:endParaRPr lang="en-US"/>
          </a:p>
        </p:txBody>
      </p:sp>
      <p:sp>
        <p:nvSpPr>
          <p:cNvPr id="2115" name="AutoShape 67"/>
          <p:cNvSpPr>
            <a:spLocks noChangeArrowheads="1"/>
          </p:cNvSpPr>
          <p:nvPr/>
        </p:nvSpPr>
        <p:spPr bwMode="auto">
          <a:xfrm rot="10800000">
            <a:off x="5487988" y="2436813"/>
            <a:ext cx="611187" cy="611187"/>
          </a:xfrm>
          <a:prstGeom prst="upArrow">
            <a:avLst>
              <a:gd name="adj1" fmla="val 50000"/>
              <a:gd name="adj2" fmla="val 25000"/>
            </a:avLst>
          </a:prstGeom>
          <a:noFill/>
          <a:ln w="38100">
            <a:solidFill>
              <a:srgbClr val="FF0000"/>
            </a:solidFill>
            <a:miter lim="800000"/>
            <a:headEnd/>
            <a:tailEnd/>
          </a:ln>
          <a:effectLst/>
        </p:spPr>
        <p:txBody>
          <a:bodyPr wrap="none" anchor="ctr"/>
          <a:lstStyle/>
          <a:p>
            <a:endParaRPr lang="en-US"/>
          </a:p>
        </p:txBody>
      </p:sp>
      <p:sp>
        <p:nvSpPr>
          <p:cNvPr id="2116" name="AutoShape 68"/>
          <p:cNvSpPr>
            <a:spLocks noChangeArrowheads="1"/>
          </p:cNvSpPr>
          <p:nvPr/>
        </p:nvSpPr>
        <p:spPr bwMode="auto">
          <a:xfrm rot="10800000">
            <a:off x="2511425" y="2436813"/>
            <a:ext cx="609600" cy="611187"/>
          </a:xfrm>
          <a:prstGeom prst="upArrow">
            <a:avLst>
              <a:gd name="adj1" fmla="val 50000"/>
              <a:gd name="adj2" fmla="val 25065"/>
            </a:avLst>
          </a:prstGeom>
          <a:noFill/>
          <a:ln w="38100">
            <a:solidFill>
              <a:srgbClr val="FF0000"/>
            </a:solidFill>
            <a:miter lim="800000"/>
            <a:headEnd/>
            <a:tailEnd/>
          </a:ln>
          <a:effectLst/>
        </p:spPr>
        <p:txBody>
          <a:bodyPr wrap="none" anchor="ctr"/>
          <a:lstStyle/>
          <a:p>
            <a:endParaRPr lang="en-US"/>
          </a:p>
        </p:txBody>
      </p:sp>
      <p:sp>
        <p:nvSpPr>
          <p:cNvPr id="2117" name="Text Box 69"/>
          <p:cNvSpPr txBox="1">
            <a:spLocks noChangeArrowheads="1"/>
          </p:cNvSpPr>
          <p:nvPr/>
        </p:nvSpPr>
        <p:spPr bwMode="auto">
          <a:xfrm>
            <a:off x="0" y="0"/>
            <a:ext cx="9144000" cy="687388"/>
          </a:xfrm>
          <a:prstGeom prst="rect">
            <a:avLst/>
          </a:prstGeom>
          <a:noFill/>
          <a:ln w="9525">
            <a:noFill/>
            <a:miter lim="800000"/>
            <a:headEnd/>
            <a:tailEnd/>
          </a:ln>
          <a:effectLst/>
        </p:spPr>
        <p:txBody>
          <a:bodyPr>
            <a:spAutoFit/>
          </a:bodyPr>
          <a:lstStyle/>
          <a:p>
            <a:pPr algn="just">
              <a:spcBef>
                <a:spcPct val="50000"/>
              </a:spcBef>
            </a:pPr>
            <a:r>
              <a:rPr lang="en-US" sz="1300">
                <a:latin typeface="Franklin Gothic Demi" pitchFamily="34" charset="0"/>
              </a:rPr>
              <a:t>Hannibal transfers his elephants to his left and attacks; the Roman cavalry are defeated and now the Gallic allied infantry guarding the Roman flanks come under attack. Mago emerges from hiding to sweep behind the Roman rear to complete the encirclement. Meanwhile, the Roman infantry desperately batter the opposing Carthaginian infantry.</a:t>
            </a:r>
          </a:p>
        </p:txBody>
      </p:sp>
      <p:sp>
        <p:nvSpPr>
          <p:cNvPr id="2118" name="AutoShape 70"/>
          <p:cNvSpPr>
            <a:spLocks noChangeArrowheads="1"/>
          </p:cNvSpPr>
          <p:nvPr/>
        </p:nvSpPr>
        <p:spPr bwMode="auto">
          <a:xfrm rot="7480955">
            <a:off x="5068094" y="4231482"/>
            <a:ext cx="1450975" cy="915987"/>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FF0000"/>
            </a:solidFill>
            <a:miter lim="800000"/>
            <a:headEnd/>
            <a:tailEnd/>
          </a:ln>
          <a:effectLst/>
        </p:spPr>
        <p:txBody>
          <a:bodyPr wrap="none" anchor="ctr"/>
          <a:lstStyle/>
          <a:p>
            <a:endParaRPr lang="en-US"/>
          </a:p>
        </p:txBody>
      </p:sp>
      <p:sp>
        <p:nvSpPr>
          <p:cNvPr id="2119" name="AutoShape 71"/>
          <p:cNvSpPr>
            <a:spLocks noChangeArrowheads="1"/>
          </p:cNvSpPr>
          <p:nvPr/>
        </p:nvSpPr>
        <p:spPr bwMode="auto">
          <a:xfrm rot="18826494" flipH="1">
            <a:off x="2091531" y="2628107"/>
            <a:ext cx="1450975" cy="915988"/>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799 w 21600"/>
              <a:gd name="T5" fmla="*/ 0 h 21600"/>
              <a:gd name="T6" fmla="*/ 2700 w 21600"/>
              <a:gd name="T7" fmla="*/ 10800 h 21600"/>
              <a:gd name="T8" fmla="*/ 10799 w 21600"/>
              <a:gd name="T9" fmla="*/ 5400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noFill/>
          <a:ln w="38100">
            <a:solidFill>
              <a:srgbClr val="FF0000"/>
            </a:solidFill>
            <a:miter lim="800000"/>
            <a:headEnd/>
            <a:tailEnd/>
          </a:ln>
          <a:effectLst/>
        </p:spPr>
        <p:txBody>
          <a:bodyPr wrap="none" anchor="ctr"/>
          <a:lstStyle/>
          <a:p>
            <a:endParaRPr lang="en-US"/>
          </a:p>
        </p:txBody>
      </p:sp>
      <p:sp>
        <p:nvSpPr>
          <p:cNvPr id="2120" name="AutoShape 72"/>
          <p:cNvSpPr>
            <a:spLocks noChangeArrowheads="1"/>
          </p:cNvSpPr>
          <p:nvPr/>
        </p:nvSpPr>
        <p:spPr bwMode="auto">
          <a:xfrm rot="-751030">
            <a:off x="2435225" y="4725988"/>
            <a:ext cx="992188" cy="381000"/>
          </a:xfrm>
          <a:prstGeom prst="rightArrow">
            <a:avLst>
              <a:gd name="adj1" fmla="val 50000"/>
              <a:gd name="adj2" fmla="val 65104"/>
            </a:avLst>
          </a:prstGeom>
          <a:noFill/>
          <a:ln w="38100">
            <a:solidFill>
              <a:srgbClr val="FF0000"/>
            </a:solidFill>
            <a:miter lim="800000"/>
            <a:headEnd/>
            <a:tailEnd/>
          </a:ln>
          <a:effectLst/>
        </p:spPr>
        <p:txBody>
          <a:bodyPr wrap="none" anchor="ctr"/>
          <a:lstStyle/>
          <a:p>
            <a:endParaRPr lang="en-US"/>
          </a:p>
        </p:txBody>
      </p:sp>
      <p:sp>
        <p:nvSpPr>
          <p:cNvPr id="2121" name="Text Box 73"/>
          <p:cNvSpPr txBox="1">
            <a:spLocks noChangeArrowheads="1"/>
          </p:cNvSpPr>
          <p:nvPr/>
        </p:nvSpPr>
        <p:spPr bwMode="auto">
          <a:xfrm>
            <a:off x="0" y="0"/>
            <a:ext cx="9144000" cy="730250"/>
          </a:xfrm>
          <a:prstGeom prst="rect">
            <a:avLst/>
          </a:prstGeom>
          <a:noFill/>
          <a:ln w="9525">
            <a:noFill/>
            <a:miter lim="800000"/>
            <a:headEnd/>
            <a:tailEnd/>
          </a:ln>
          <a:effectLst/>
        </p:spPr>
        <p:txBody>
          <a:bodyPr>
            <a:spAutoFit/>
          </a:bodyPr>
          <a:lstStyle/>
          <a:p>
            <a:pPr algn="just">
              <a:spcBef>
                <a:spcPct val="50000"/>
              </a:spcBef>
            </a:pPr>
            <a:r>
              <a:rPr lang="en-US" sz="1400">
                <a:latin typeface="Franklin Gothic Demi" pitchFamily="34" charset="0"/>
              </a:rPr>
              <a:t>Hannibal becomes preoccupied with reducing the trapped Roman pocket by assaulting its flanks. Roman infantry in the center are thus able to slice through the Carthaginian infantry line and escape along with Sempronius himself. The remaining Roman units are annihilated fighting or drowned trying to escape. </a:t>
            </a:r>
          </a:p>
        </p:txBody>
      </p:sp>
      <p:sp>
        <p:nvSpPr>
          <p:cNvPr id="2122" name="AutoShape 74"/>
          <p:cNvSpPr>
            <a:spLocks noChangeArrowheads="1"/>
          </p:cNvSpPr>
          <p:nvPr/>
        </p:nvSpPr>
        <p:spPr bwMode="auto">
          <a:xfrm>
            <a:off x="3884613" y="2589213"/>
            <a:ext cx="763587" cy="992187"/>
          </a:xfrm>
          <a:prstGeom prst="upArrow">
            <a:avLst>
              <a:gd name="adj1" fmla="val 50000"/>
              <a:gd name="adj2" fmla="val 32484"/>
            </a:avLst>
          </a:prstGeom>
          <a:noFill/>
          <a:ln w="38100">
            <a:solidFill>
              <a:srgbClr val="0000FF"/>
            </a:solidFill>
            <a:miter lim="800000"/>
            <a:headEnd/>
            <a:tailEnd/>
          </a:ln>
          <a:effectLst/>
        </p:spPr>
        <p:txBody>
          <a:bodyPr wrap="none" anchor="ctr"/>
          <a:lstStyle/>
          <a:p>
            <a:endParaRPr lang="en-US"/>
          </a:p>
        </p:txBody>
      </p:sp>
      <p:sp>
        <p:nvSpPr>
          <p:cNvPr id="2123" name="AutoShape 75"/>
          <p:cNvSpPr>
            <a:spLocks noChangeArrowheads="1"/>
          </p:cNvSpPr>
          <p:nvPr/>
        </p:nvSpPr>
        <p:spPr bwMode="auto">
          <a:xfrm rot="-2609085">
            <a:off x="3141663" y="1466850"/>
            <a:ext cx="763587" cy="1055688"/>
          </a:xfrm>
          <a:prstGeom prst="upArrow">
            <a:avLst>
              <a:gd name="adj1" fmla="val 50000"/>
              <a:gd name="adj2" fmla="val 34563"/>
            </a:avLst>
          </a:prstGeom>
          <a:noFill/>
          <a:ln w="38100">
            <a:solidFill>
              <a:srgbClr val="0000FF"/>
            </a:solidFill>
            <a:prstDash val="sysDot"/>
            <a:miter lim="800000"/>
            <a:headEnd/>
            <a:tailEnd/>
          </a:ln>
          <a:effectLst/>
        </p:spPr>
        <p:txBody>
          <a:bodyPr wrap="none" anchor="ctr"/>
          <a:lstStyle/>
          <a:p>
            <a:endParaRPr lang="en-US"/>
          </a:p>
        </p:txBody>
      </p:sp>
      <p:sp>
        <p:nvSpPr>
          <p:cNvPr id="2124" name="AutoShape 76"/>
          <p:cNvSpPr>
            <a:spLocks noChangeArrowheads="1"/>
          </p:cNvSpPr>
          <p:nvPr/>
        </p:nvSpPr>
        <p:spPr bwMode="auto">
          <a:xfrm rot="34284280">
            <a:off x="2052638" y="2741613"/>
            <a:ext cx="763587" cy="687387"/>
          </a:xfrm>
          <a:prstGeom prst="leftArrow">
            <a:avLst>
              <a:gd name="adj1" fmla="val 50000"/>
              <a:gd name="adj2" fmla="val 27771"/>
            </a:avLst>
          </a:prstGeom>
          <a:noFill/>
          <a:ln w="38100">
            <a:solidFill>
              <a:srgbClr val="FF0000"/>
            </a:solidFill>
            <a:miter lim="800000"/>
            <a:headEnd/>
            <a:tailEnd/>
          </a:ln>
          <a:effectLst/>
        </p:spPr>
        <p:txBody>
          <a:bodyPr wrap="none" anchor="ctr"/>
          <a:lstStyle/>
          <a:p>
            <a:endParaRPr lang="en-US"/>
          </a:p>
        </p:txBody>
      </p:sp>
      <p:sp>
        <p:nvSpPr>
          <p:cNvPr id="2125" name="AutoShape 77"/>
          <p:cNvSpPr>
            <a:spLocks noChangeArrowheads="1"/>
          </p:cNvSpPr>
          <p:nvPr/>
        </p:nvSpPr>
        <p:spPr bwMode="auto">
          <a:xfrm rot="8843069">
            <a:off x="2128838" y="4497388"/>
            <a:ext cx="763587" cy="687387"/>
          </a:xfrm>
          <a:prstGeom prst="leftArrow">
            <a:avLst>
              <a:gd name="adj1" fmla="val 50000"/>
              <a:gd name="adj2" fmla="val 27771"/>
            </a:avLst>
          </a:prstGeom>
          <a:noFill/>
          <a:ln w="38100">
            <a:solidFill>
              <a:srgbClr val="FF0000"/>
            </a:solidFill>
            <a:miter lim="800000"/>
            <a:headEnd/>
            <a:tailEnd/>
          </a:ln>
          <a:effectLst/>
        </p:spPr>
        <p:txBody>
          <a:bodyPr wrap="none" anchor="ctr"/>
          <a:lstStyle/>
          <a:p>
            <a:endParaRPr lang="en-US"/>
          </a:p>
        </p:txBody>
      </p:sp>
      <p:sp>
        <p:nvSpPr>
          <p:cNvPr id="2126" name="AutoShape 78"/>
          <p:cNvSpPr>
            <a:spLocks noChangeArrowheads="1"/>
          </p:cNvSpPr>
          <p:nvPr/>
        </p:nvSpPr>
        <p:spPr bwMode="auto">
          <a:xfrm rot="-2066865">
            <a:off x="5640388" y="2817813"/>
            <a:ext cx="763587" cy="687387"/>
          </a:xfrm>
          <a:prstGeom prst="leftArrow">
            <a:avLst>
              <a:gd name="adj1" fmla="val 50000"/>
              <a:gd name="adj2" fmla="val 27771"/>
            </a:avLst>
          </a:prstGeom>
          <a:noFill/>
          <a:ln w="38100">
            <a:solidFill>
              <a:srgbClr val="FF0000"/>
            </a:solidFill>
            <a:miter lim="800000"/>
            <a:headEnd/>
            <a:tailEnd/>
          </a:ln>
          <a:effectLst/>
        </p:spPr>
        <p:txBody>
          <a:bodyPr wrap="none" anchor="ctr"/>
          <a:lstStyle/>
          <a:p>
            <a:endParaRPr lang="en-US"/>
          </a:p>
        </p:txBody>
      </p:sp>
      <p:sp>
        <p:nvSpPr>
          <p:cNvPr id="2127" name="AutoShape 79"/>
          <p:cNvSpPr>
            <a:spLocks noChangeArrowheads="1"/>
          </p:cNvSpPr>
          <p:nvPr/>
        </p:nvSpPr>
        <p:spPr bwMode="auto">
          <a:xfrm rot="2278634">
            <a:off x="5411788" y="4573588"/>
            <a:ext cx="763587" cy="687387"/>
          </a:xfrm>
          <a:prstGeom prst="leftArrow">
            <a:avLst>
              <a:gd name="adj1" fmla="val 50000"/>
              <a:gd name="adj2" fmla="val 27771"/>
            </a:avLst>
          </a:prstGeom>
          <a:noFill/>
          <a:ln w="38100">
            <a:solidFill>
              <a:srgbClr val="FF0000"/>
            </a:solidFill>
            <a:miter lim="800000"/>
            <a:headEnd/>
            <a:tailEnd/>
          </a:ln>
          <a:effectLst/>
        </p:spPr>
        <p:txBody>
          <a:bodyPr wrap="none" anchor="ctr"/>
          <a:lstStyle/>
          <a:p>
            <a:endParaRPr lang="en-US"/>
          </a:p>
        </p:txBody>
      </p:sp>
      <p:sp>
        <p:nvSpPr>
          <p:cNvPr id="2128" name="Text Box 80"/>
          <p:cNvSpPr txBox="1">
            <a:spLocks noChangeArrowheads="1"/>
          </p:cNvSpPr>
          <p:nvPr/>
        </p:nvSpPr>
        <p:spPr bwMode="auto">
          <a:xfrm>
            <a:off x="5487988" y="5356225"/>
            <a:ext cx="3656012" cy="1501775"/>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2000" b="1"/>
              <a:t>Romans</a:t>
            </a:r>
          </a:p>
          <a:p>
            <a:pPr algn="ctr">
              <a:lnSpc>
                <a:spcPct val="75000"/>
              </a:lnSpc>
              <a:spcBef>
                <a:spcPct val="50000"/>
              </a:spcBef>
            </a:pPr>
            <a:r>
              <a:rPr lang="en-US" sz="2000"/>
              <a:t>(Tiberius Sempronius Longus)</a:t>
            </a:r>
          </a:p>
          <a:p>
            <a:pPr>
              <a:lnSpc>
                <a:spcPct val="75000"/>
              </a:lnSpc>
              <a:spcBef>
                <a:spcPct val="50000"/>
              </a:spcBef>
            </a:pPr>
            <a:r>
              <a:rPr lang="en-US" sz="2000"/>
              <a:t>36,000 infantry</a:t>
            </a:r>
          </a:p>
          <a:p>
            <a:pPr>
              <a:lnSpc>
                <a:spcPct val="75000"/>
              </a:lnSpc>
              <a:spcBef>
                <a:spcPct val="50000"/>
              </a:spcBef>
            </a:pPr>
            <a:r>
              <a:rPr lang="en-US" sz="2000"/>
              <a:t>4,000 cavalry</a:t>
            </a:r>
          </a:p>
        </p:txBody>
      </p:sp>
      <p:sp>
        <p:nvSpPr>
          <p:cNvPr id="2129" name="Text Box 81"/>
          <p:cNvSpPr txBox="1">
            <a:spLocks noChangeArrowheads="1"/>
          </p:cNvSpPr>
          <p:nvPr/>
        </p:nvSpPr>
        <p:spPr bwMode="auto">
          <a:xfrm>
            <a:off x="7015163" y="4975225"/>
            <a:ext cx="2128837" cy="1882775"/>
          </a:xfrm>
          <a:prstGeom prst="rect">
            <a:avLst/>
          </a:prstGeom>
          <a:solidFill>
            <a:schemeClr val="bg1"/>
          </a:solidFill>
          <a:ln w="38100">
            <a:solidFill>
              <a:srgbClr val="FF0000"/>
            </a:solidFill>
            <a:miter lim="800000"/>
            <a:headEnd/>
            <a:tailEnd/>
          </a:ln>
          <a:effectLst/>
        </p:spPr>
        <p:txBody>
          <a:bodyPr>
            <a:spAutoFit/>
          </a:bodyPr>
          <a:lstStyle/>
          <a:p>
            <a:pPr algn="ctr">
              <a:lnSpc>
                <a:spcPct val="75000"/>
              </a:lnSpc>
              <a:spcBef>
                <a:spcPct val="50000"/>
              </a:spcBef>
            </a:pPr>
            <a:r>
              <a:rPr lang="en-US" sz="2000" b="1"/>
              <a:t>Carthaginians</a:t>
            </a:r>
          </a:p>
          <a:p>
            <a:pPr algn="ctr">
              <a:lnSpc>
                <a:spcPct val="75000"/>
              </a:lnSpc>
              <a:spcBef>
                <a:spcPct val="50000"/>
              </a:spcBef>
            </a:pPr>
            <a:r>
              <a:rPr lang="en-US" sz="2000"/>
              <a:t>(Hannibal Barca)</a:t>
            </a:r>
          </a:p>
          <a:p>
            <a:pPr>
              <a:lnSpc>
                <a:spcPct val="75000"/>
              </a:lnSpc>
              <a:spcBef>
                <a:spcPct val="50000"/>
              </a:spcBef>
            </a:pPr>
            <a:r>
              <a:rPr lang="en-US" sz="2000"/>
              <a:t>20,000 infantry</a:t>
            </a:r>
          </a:p>
          <a:p>
            <a:pPr>
              <a:lnSpc>
                <a:spcPct val="75000"/>
              </a:lnSpc>
              <a:spcBef>
                <a:spcPct val="50000"/>
              </a:spcBef>
            </a:pPr>
            <a:r>
              <a:rPr lang="en-US" sz="2000"/>
              <a:t>10,000 cavalry</a:t>
            </a:r>
          </a:p>
          <a:p>
            <a:pPr>
              <a:lnSpc>
                <a:spcPct val="75000"/>
              </a:lnSpc>
              <a:spcBef>
                <a:spcPct val="50000"/>
              </a:spcBef>
            </a:pPr>
            <a:r>
              <a:rPr lang="en-US" sz="2000"/>
              <a:t>2 war elephants</a:t>
            </a:r>
          </a:p>
        </p:txBody>
      </p:sp>
      <p:sp>
        <p:nvSpPr>
          <p:cNvPr id="2130" name="Text Box 82"/>
          <p:cNvSpPr txBox="1">
            <a:spLocks noChangeArrowheads="1"/>
          </p:cNvSpPr>
          <p:nvPr/>
        </p:nvSpPr>
        <p:spPr bwMode="auto">
          <a:xfrm>
            <a:off x="220663" y="4116388"/>
            <a:ext cx="611187" cy="282575"/>
          </a:xfrm>
          <a:prstGeom prst="rect">
            <a:avLst/>
          </a:prstGeom>
          <a:solidFill>
            <a:schemeClr val="bg1"/>
          </a:solidFill>
          <a:ln w="38100">
            <a:solidFill>
              <a:srgbClr val="FF0000"/>
            </a:solidFill>
            <a:miter lim="800000"/>
            <a:headEnd/>
            <a:tailEnd/>
          </a:ln>
          <a:effectLst/>
        </p:spPr>
        <p:txBody>
          <a:bodyPr>
            <a:spAutoFit/>
          </a:bodyPr>
          <a:lstStyle/>
          <a:p>
            <a:pPr algn="ctr">
              <a:spcBef>
                <a:spcPct val="50000"/>
              </a:spcBef>
            </a:pPr>
            <a:r>
              <a:rPr lang="en-US" sz="1000"/>
              <a:t>Mago</a:t>
            </a:r>
          </a:p>
        </p:txBody>
      </p:sp>
      <p:sp>
        <p:nvSpPr>
          <p:cNvPr id="2131" name="Text Box 83"/>
          <p:cNvSpPr txBox="1">
            <a:spLocks noChangeArrowheads="1"/>
          </p:cNvSpPr>
          <p:nvPr/>
        </p:nvSpPr>
        <p:spPr bwMode="auto">
          <a:xfrm>
            <a:off x="3884613" y="2436813"/>
            <a:ext cx="763587" cy="282575"/>
          </a:xfrm>
          <a:prstGeom prst="rect">
            <a:avLst/>
          </a:prstGeom>
          <a:solidFill>
            <a:schemeClr val="bg1"/>
          </a:solidFill>
          <a:ln w="38100">
            <a:solidFill>
              <a:srgbClr val="FF0000"/>
            </a:solidFill>
            <a:miter lim="800000"/>
            <a:headEnd/>
            <a:tailEnd/>
          </a:ln>
          <a:effectLst/>
        </p:spPr>
        <p:txBody>
          <a:bodyPr>
            <a:spAutoFit/>
          </a:bodyPr>
          <a:lstStyle/>
          <a:p>
            <a:pPr>
              <a:spcBef>
                <a:spcPct val="50000"/>
              </a:spcBef>
            </a:pPr>
            <a:r>
              <a:rPr lang="en-US" sz="1000"/>
              <a:t>Hannibal</a:t>
            </a:r>
          </a:p>
        </p:txBody>
      </p:sp>
      <p:pic>
        <p:nvPicPr>
          <p:cNvPr id="2132" name="Picture 84" descr="compass"/>
          <p:cNvPicPr>
            <a:picLocks noChangeAspect="1" noChangeArrowheads="1"/>
          </p:cNvPicPr>
          <p:nvPr/>
        </p:nvPicPr>
        <p:blipFill>
          <a:blip r:embed="rId10"/>
          <a:srcRect/>
          <a:stretch>
            <a:fillRect/>
          </a:stretch>
        </p:blipFill>
        <p:spPr bwMode="auto">
          <a:xfrm rot="5400000">
            <a:off x="81756" y="1058069"/>
            <a:ext cx="352425" cy="515938"/>
          </a:xfrm>
          <a:prstGeom prst="rect">
            <a:avLst/>
          </a:prstGeom>
          <a:noFill/>
        </p:spPr>
      </p:pic>
      <p:grpSp>
        <p:nvGrpSpPr>
          <p:cNvPr id="2133" name="Group 85"/>
          <p:cNvGrpSpPr>
            <a:grpSpLocks/>
          </p:cNvGrpSpPr>
          <p:nvPr/>
        </p:nvGrpSpPr>
        <p:grpSpPr bwMode="auto">
          <a:xfrm>
            <a:off x="0" y="693738"/>
            <a:ext cx="1465263" cy="431800"/>
            <a:chOff x="515" y="2689"/>
            <a:chExt cx="923" cy="272"/>
          </a:xfrm>
        </p:grpSpPr>
        <p:sp>
          <p:nvSpPr>
            <p:cNvPr id="2134" name="Rectangle 86"/>
            <p:cNvSpPr>
              <a:spLocks noChangeArrowheads="1"/>
            </p:cNvSpPr>
            <p:nvPr/>
          </p:nvSpPr>
          <p:spPr bwMode="auto">
            <a:xfrm>
              <a:off x="515" y="2689"/>
              <a:ext cx="923" cy="272"/>
            </a:xfrm>
            <a:prstGeom prst="rect">
              <a:avLst/>
            </a:prstGeom>
            <a:solidFill>
              <a:schemeClr val="bg1"/>
            </a:solidFill>
            <a:ln w="38100">
              <a:solidFill>
                <a:schemeClr val="tx1"/>
              </a:solidFill>
              <a:miter lim="800000"/>
              <a:headEnd/>
              <a:tailEnd/>
            </a:ln>
            <a:effectLst/>
          </p:spPr>
          <p:txBody>
            <a:bodyPr wrap="none" anchor="ctr"/>
            <a:lstStyle/>
            <a:p>
              <a:endParaRPr lang="en-US"/>
            </a:p>
          </p:txBody>
        </p:sp>
        <p:sp>
          <p:nvSpPr>
            <p:cNvPr id="2135" name="Line 87"/>
            <p:cNvSpPr>
              <a:spLocks noChangeShapeType="1"/>
            </p:cNvSpPr>
            <p:nvPr/>
          </p:nvSpPr>
          <p:spPr bwMode="auto">
            <a:xfrm rot="-5400000">
              <a:off x="933" y="2552"/>
              <a:ext cx="0" cy="682"/>
            </a:xfrm>
            <a:prstGeom prst="line">
              <a:avLst/>
            </a:prstGeom>
            <a:noFill/>
            <a:ln w="25400">
              <a:solidFill>
                <a:schemeClr val="tx1"/>
              </a:solidFill>
              <a:round/>
              <a:headEnd/>
              <a:tailEnd/>
            </a:ln>
            <a:effectLst/>
          </p:spPr>
          <p:txBody>
            <a:bodyPr/>
            <a:lstStyle/>
            <a:p>
              <a:endParaRPr lang="en-US"/>
            </a:p>
          </p:txBody>
        </p:sp>
        <p:sp>
          <p:nvSpPr>
            <p:cNvPr id="2136" name="Line 88"/>
            <p:cNvSpPr>
              <a:spLocks noChangeShapeType="1"/>
            </p:cNvSpPr>
            <p:nvPr/>
          </p:nvSpPr>
          <p:spPr bwMode="auto">
            <a:xfrm rot="-5400000">
              <a:off x="897" y="2866"/>
              <a:ext cx="68" cy="0"/>
            </a:xfrm>
            <a:prstGeom prst="line">
              <a:avLst/>
            </a:prstGeom>
            <a:noFill/>
            <a:ln w="25400">
              <a:solidFill>
                <a:schemeClr val="tx1"/>
              </a:solidFill>
              <a:round/>
              <a:headEnd/>
              <a:tailEnd/>
            </a:ln>
            <a:effectLst/>
          </p:spPr>
          <p:txBody>
            <a:bodyPr/>
            <a:lstStyle/>
            <a:p>
              <a:endParaRPr lang="en-US"/>
            </a:p>
          </p:txBody>
        </p:sp>
        <p:sp>
          <p:nvSpPr>
            <p:cNvPr id="2137" name="Line 89"/>
            <p:cNvSpPr>
              <a:spLocks noChangeShapeType="1"/>
            </p:cNvSpPr>
            <p:nvPr/>
          </p:nvSpPr>
          <p:spPr bwMode="auto">
            <a:xfrm rot="-5400000">
              <a:off x="1239" y="2866"/>
              <a:ext cx="68" cy="0"/>
            </a:xfrm>
            <a:prstGeom prst="line">
              <a:avLst/>
            </a:prstGeom>
            <a:noFill/>
            <a:ln w="25400">
              <a:solidFill>
                <a:schemeClr val="tx1"/>
              </a:solidFill>
              <a:round/>
              <a:headEnd/>
              <a:tailEnd/>
            </a:ln>
            <a:effectLst/>
          </p:spPr>
          <p:txBody>
            <a:bodyPr/>
            <a:lstStyle/>
            <a:p>
              <a:endParaRPr lang="en-US"/>
            </a:p>
          </p:txBody>
        </p:sp>
        <p:sp>
          <p:nvSpPr>
            <p:cNvPr id="2138" name="Line 90"/>
            <p:cNvSpPr>
              <a:spLocks noChangeShapeType="1"/>
            </p:cNvSpPr>
            <p:nvPr/>
          </p:nvSpPr>
          <p:spPr bwMode="auto">
            <a:xfrm rot="-5400000">
              <a:off x="565" y="2865"/>
              <a:ext cx="68" cy="0"/>
            </a:xfrm>
            <a:prstGeom prst="line">
              <a:avLst/>
            </a:prstGeom>
            <a:noFill/>
            <a:ln w="25400">
              <a:solidFill>
                <a:schemeClr val="tx1"/>
              </a:solidFill>
              <a:round/>
              <a:headEnd/>
              <a:tailEnd/>
            </a:ln>
            <a:effectLst/>
          </p:spPr>
          <p:txBody>
            <a:bodyPr/>
            <a:lstStyle/>
            <a:p>
              <a:endParaRPr lang="en-US"/>
            </a:p>
          </p:txBody>
        </p:sp>
        <p:sp>
          <p:nvSpPr>
            <p:cNvPr id="2139" name="Text Box 91"/>
            <p:cNvSpPr txBox="1">
              <a:spLocks noChangeArrowheads="1"/>
            </p:cNvSpPr>
            <p:nvPr/>
          </p:nvSpPr>
          <p:spPr bwMode="auto">
            <a:xfrm>
              <a:off x="524" y="2689"/>
              <a:ext cx="168" cy="154"/>
            </a:xfrm>
            <a:prstGeom prst="rect">
              <a:avLst/>
            </a:prstGeom>
            <a:noFill/>
            <a:ln w="9525">
              <a:noFill/>
              <a:miter lim="800000"/>
              <a:headEnd/>
              <a:tailEnd/>
            </a:ln>
            <a:effectLst/>
          </p:spPr>
          <p:txBody>
            <a:bodyPr>
              <a:spAutoFit/>
            </a:bodyPr>
            <a:lstStyle/>
            <a:p>
              <a:pPr>
                <a:spcBef>
                  <a:spcPct val="50000"/>
                </a:spcBef>
              </a:pPr>
              <a:r>
                <a:rPr lang="en-CA" sz="1000"/>
                <a:t>0</a:t>
              </a:r>
            </a:p>
          </p:txBody>
        </p:sp>
        <p:sp>
          <p:nvSpPr>
            <p:cNvPr id="2140" name="Text Box 92"/>
            <p:cNvSpPr txBox="1">
              <a:spLocks noChangeArrowheads="1"/>
            </p:cNvSpPr>
            <p:nvPr/>
          </p:nvSpPr>
          <p:spPr bwMode="auto">
            <a:xfrm>
              <a:off x="716" y="2689"/>
              <a:ext cx="385" cy="154"/>
            </a:xfrm>
            <a:prstGeom prst="rect">
              <a:avLst/>
            </a:prstGeom>
            <a:noFill/>
            <a:ln w="9525">
              <a:noFill/>
              <a:miter lim="800000"/>
              <a:headEnd/>
              <a:tailEnd/>
            </a:ln>
            <a:effectLst/>
          </p:spPr>
          <p:txBody>
            <a:bodyPr>
              <a:spAutoFit/>
            </a:bodyPr>
            <a:lstStyle/>
            <a:p>
              <a:pPr algn="r">
                <a:spcBef>
                  <a:spcPct val="50000"/>
                </a:spcBef>
              </a:pPr>
              <a:r>
                <a:rPr lang="en-CA" sz="1000"/>
                <a:t> 500m</a:t>
              </a:r>
            </a:p>
          </p:txBody>
        </p:sp>
        <p:sp>
          <p:nvSpPr>
            <p:cNvPr id="2141" name="Text Box 93"/>
            <p:cNvSpPr txBox="1">
              <a:spLocks noChangeArrowheads="1"/>
            </p:cNvSpPr>
            <p:nvPr/>
          </p:nvSpPr>
          <p:spPr bwMode="auto">
            <a:xfrm>
              <a:off x="1101" y="2689"/>
              <a:ext cx="337" cy="154"/>
            </a:xfrm>
            <a:prstGeom prst="rect">
              <a:avLst/>
            </a:prstGeom>
            <a:noFill/>
            <a:ln w="9525">
              <a:noFill/>
              <a:miter lim="800000"/>
              <a:headEnd/>
              <a:tailEnd/>
            </a:ln>
            <a:effectLst/>
          </p:spPr>
          <p:txBody>
            <a:bodyPr>
              <a:spAutoFit/>
            </a:bodyPr>
            <a:lstStyle/>
            <a:p>
              <a:pPr algn="ctr">
                <a:spcBef>
                  <a:spcPct val="50000"/>
                </a:spcBef>
              </a:pPr>
              <a:r>
                <a:rPr lang="en-CA" sz="1000"/>
                <a:t> 1 km</a:t>
              </a:r>
            </a:p>
          </p:txBody>
        </p:sp>
      </p:grpSp>
      <p:sp>
        <p:nvSpPr>
          <p:cNvPr id="2150" name="Text Box 102"/>
          <p:cNvSpPr txBox="1">
            <a:spLocks noChangeArrowheads="1"/>
          </p:cNvSpPr>
          <p:nvPr/>
        </p:nvSpPr>
        <p:spPr bwMode="auto">
          <a:xfrm>
            <a:off x="0" y="6081713"/>
            <a:ext cx="1060450" cy="282575"/>
          </a:xfrm>
          <a:prstGeom prst="rect">
            <a:avLst/>
          </a:prstGeom>
          <a:solidFill>
            <a:schemeClr val="bg1"/>
          </a:solidFill>
          <a:ln w="38100">
            <a:solidFill>
              <a:schemeClr val="tx1"/>
            </a:solidFill>
            <a:miter lim="800000"/>
            <a:headEnd/>
            <a:tailEnd/>
          </a:ln>
          <a:effectLst/>
        </p:spPr>
        <p:txBody>
          <a:bodyPr>
            <a:spAutoFit/>
          </a:bodyPr>
          <a:lstStyle/>
          <a:p>
            <a:pPr algn="ctr">
              <a:spcBef>
                <a:spcPct val="50000"/>
              </a:spcBef>
            </a:pPr>
            <a:r>
              <a:rPr lang="en-US" sz="1000"/>
              <a:t>Symbol guide</a:t>
            </a:r>
          </a:p>
        </p:txBody>
      </p:sp>
      <p:grpSp>
        <p:nvGrpSpPr>
          <p:cNvPr id="2151" name="Group 103"/>
          <p:cNvGrpSpPr>
            <a:grpSpLocks/>
          </p:cNvGrpSpPr>
          <p:nvPr/>
        </p:nvGrpSpPr>
        <p:grpSpPr bwMode="auto">
          <a:xfrm>
            <a:off x="2124075" y="2636838"/>
            <a:ext cx="5184775" cy="2263775"/>
            <a:chOff x="1338" y="1661"/>
            <a:chExt cx="3266" cy="1426"/>
          </a:xfrm>
        </p:grpSpPr>
        <p:sp>
          <p:nvSpPr>
            <p:cNvPr id="2152" name="Text Box 104"/>
            <p:cNvSpPr txBox="1">
              <a:spLocks noChangeArrowheads="1"/>
            </p:cNvSpPr>
            <p:nvPr/>
          </p:nvSpPr>
          <p:spPr bwMode="auto">
            <a:xfrm>
              <a:off x="1338" y="1661"/>
              <a:ext cx="3266" cy="1426"/>
            </a:xfrm>
            <a:prstGeom prst="rect">
              <a:avLst/>
            </a:prstGeom>
            <a:solidFill>
              <a:schemeClr val="bg1">
                <a:alpha val="80000"/>
              </a:schemeClr>
            </a:solidFill>
            <a:ln w="38100">
              <a:solidFill>
                <a:schemeClr val="tx1"/>
              </a:solidFill>
              <a:miter lim="800000"/>
              <a:headEnd/>
              <a:tailEnd/>
            </a:ln>
            <a:effectLst/>
          </p:spPr>
          <p:txBody>
            <a:bodyPr>
              <a:spAutoFit/>
            </a:bodyPr>
            <a:lstStyle/>
            <a:p>
              <a:pPr>
                <a:spcBef>
                  <a:spcPct val="50000"/>
                </a:spcBef>
              </a:pPr>
              <a:r>
                <a:rPr lang="en-CA" sz="2000"/>
                <a:t>Carthaginians		Romans</a:t>
              </a:r>
            </a:p>
            <a:p>
              <a:pPr>
                <a:spcBef>
                  <a:spcPct val="50000"/>
                </a:spcBef>
              </a:pPr>
              <a:r>
                <a:rPr lang="en-CA" sz="2000"/>
                <a:t>Infantry			Infantry</a:t>
              </a:r>
            </a:p>
            <a:p>
              <a:pPr>
                <a:spcBef>
                  <a:spcPct val="50000"/>
                </a:spcBef>
              </a:pPr>
              <a:r>
                <a:rPr lang="en-CA" sz="2000"/>
                <a:t>Cavalry			Cavalry</a:t>
              </a:r>
            </a:p>
            <a:p>
              <a:pPr>
                <a:spcBef>
                  <a:spcPct val="50000"/>
                </a:spcBef>
              </a:pPr>
              <a:r>
                <a:rPr lang="en-CA" sz="2000"/>
                <a:t>War elephant	</a:t>
              </a:r>
            </a:p>
            <a:p>
              <a:pPr>
                <a:spcBef>
                  <a:spcPct val="50000"/>
                </a:spcBef>
              </a:pPr>
              <a:r>
                <a:rPr lang="en-CA" sz="2000"/>
                <a:t>Camp			Camp</a:t>
              </a:r>
            </a:p>
          </p:txBody>
        </p:sp>
        <p:pic>
          <p:nvPicPr>
            <p:cNvPr id="2153" name="Picture 105" descr="blue cavalry"/>
            <p:cNvPicPr>
              <a:picLocks noChangeAspect="1" noChangeArrowheads="1"/>
            </p:cNvPicPr>
            <p:nvPr/>
          </p:nvPicPr>
          <p:blipFill>
            <a:blip r:embed="rId3"/>
            <a:srcRect/>
            <a:stretch>
              <a:fillRect/>
            </a:stretch>
          </p:blipFill>
          <p:spPr bwMode="auto">
            <a:xfrm>
              <a:off x="4060" y="2296"/>
              <a:ext cx="337" cy="221"/>
            </a:xfrm>
            <a:prstGeom prst="rect">
              <a:avLst/>
            </a:prstGeom>
            <a:noFill/>
          </p:spPr>
        </p:pic>
        <p:pic>
          <p:nvPicPr>
            <p:cNvPr id="2154" name="Picture 106" descr="red cavalry"/>
            <p:cNvPicPr>
              <a:picLocks noChangeAspect="1" noChangeArrowheads="1"/>
            </p:cNvPicPr>
            <p:nvPr/>
          </p:nvPicPr>
          <p:blipFill>
            <a:blip r:embed="rId5"/>
            <a:srcRect/>
            <a:stretch>
              <a:fillRect/>
            </a:stretch>
          </p:blipFill>
          <p:spPr bwMode="auto">
            <a:xfrm>
              <a:off x="2472" y="2296"/>
              <a:ext cx="337" cy="221"/>
            </a:xfrm>
            <a:prstGeom prst="rect">
              <a:avLst/>
            </a:prstGeom>
            <a:noFill/>
          </p:spPr>
        </p:pic>
        <p:pic>
          <p:nvPicPr>
            <p:cNvPr id="2155" name="Picture 107" descr="red infantry"/>
            <p:cNvPicPr>
              <a:picLocks noChangeAspect="1" noChangeArrowheads="1"/>
            </p:cNvPicPr>
            <p:nvPr/>
          </p:nvPicPr>
          <p:blipFill>
            <a:blip r:embed="rId6"/>
            <a:srcRect/>
            <a:stretch>
              <a:fillRect/>
            </a:stretch>
          </p:blipFill>
          <p:spPr bwMode="auto">
            <a:xfrm>
              <a:off x="2427" y="1978"/>
              <a:ext cx="421" cy="242"/>
            </a:xfrm>
            <a:prstGeom prst="rect">
              <a:avLst/>
            </a:prstGeom>
            <a:noFill/>
          </p:spPr>
        </p:pic>
        <p:pic>
          <p:nvPicPr>
            <p:cNvPr id="2156" name="Picture 108" descr="blue infantry"/>
            <p:cNvPicPr>
              <a:picLocks noChangeArrowheads="1"/>
            </p:cNvPicPr>
            <p:nvPr/>
          </p:nvPicPr>
          <p:blipFill>
            <a:blip r:embed="rId8"/>
            <a:srcRect/>
            <a:stretch>
              <a:fillRect/>
            </a:stretch>
          </p:blipFill>
          <p:spPr bwMode="auto">
            <a:xfrm>
              <a:off x="4014" y="1978"/>
              <a:ext cx="421" cy="236"/>
            </a:xfrm>
            <a:prstGeom prst="rect">
              <a:avLst/>
            </a:prstGeom>
            <a:noFill/>
          </p:spPr>
        </p:pic>
        <p:pic>
          <p:nvPicPr>
            <p:cNvPr id="2157" name="Picture 109" descr="red elephant"/>
            <p:cNvPicPr>
              <a:picLocks noChangeAspect="1" noChangeArrowheads="1"/>
            </p:cNvPicPr>
            <p:nvPr/>
          </p:nvPicPr>
          <p:blipFill>
            <a:blip r:embed="rId9"/>
            <a:srcRect/>
            <a:stretch>
              <a:fillRect/>
            </a:stretch>
          </p:blipFill>
          <p:spPr bwMode="auto">
            <a:xfrm>
              <a:off x="2563" y="2613"/>
              <a:ext cx="111" cy="111"/>
            </a:xfrm>
            <a:prstGeom prst="rect">
              <a:avLst/>
            </a:prstGeom>
            <a:noFill/>
          </p:spPr>
        </p:pic>
        <p:pic>
          <p:nvPicPr>
            <p:cNvPr id="2158" name="Picture 110" descr="blue hq"/>
            <p:cNvPicPr>
              <a:picLocks noChangeAspect="1" noChangeArrowheads="1"/>
            </p:cNvPicPr>
            <p:nvPr/>
          </p:nvPicPr>
          <p:blipFill>
            <a:blip r:embed="rId4"/>
            <a:srcRect/>
            <a:stretch>
              <a:fillRect/>
            </a:stretch>
          </p:blipFill>
          <p:spPr bwMode="auto">
            <a:xfrm>
              <a:off x="4105" y="2795"/>
              <a:ext cx="166" cy="275"/>
            </a:xfrm>
            <a:prstGeom prst="rect">
              <a:avLst/>
            </a:prstGeom>
            <a:noFill/>
          </p:spPr>
        </p:pic>
        <p:pic>
          <p:nvPicPr>
            <p:cNvPr id="2159" name="Picture 111" descr="red hq"/>
            <p:cNvPicPr>
              <a:picLocks noChangeAspect="1" noChangeArrowheads="1"/>
            </p:cNvPicPr>
            <p:nvPr/>
          </p:nvPicPr>
          <p:blipFill>
            <a:blip r:embed="rId7"/>
            <a:srcRect/>
            <a:stretch>
              <a:fillRect/>
            </a:stretch>
          </p:blipFill>
          <p:spPr bwMode="auto">
            <a:xfrm>
              <a:off x="2562" y="2795"/>
              <a:ext cx="166" cy="275"/>
            </a:xfrm>
            <a:prstGeom prst="rect">
              <a:avLst/>
            </a:prstGeom>
            <a:noFill/>
          </p:spPr>
        </p:pic>
      </p:grpSp>
      <p:sp>
        <p:nvSpPr>
          <p:cNvPr id="2074" name="Text Box 26"/>
          <p:cNvSpPr txBox="1">
            <a:spLocks noChangeArrowheads="1"/>
          </p:cNvSpPr>
          <p:nvPr/>
        </p:nvSpPr>
        <p:spPr bwMode="auto">
          <a:xfrm>
            <a:off x="0" y="6362700"/>
            <a:ext cx="1136650" cy="495300"/>
          </a:xfrm>
          <a:prstGeom prst="rect">
            <a:avLst/>
          </a:prstGeom>
          <a:solidFill>
            <a:schemeClr val="bg1"/>
          </a:solidFill>
          <a:ln w="38100">
            <a:solidFill>
              <a:srgbClr val="0000FF"/>
            </a:solidFill>
            <a:miter lim="800000"/>
            <a:headEnd/>
            <a:tailEnd/>
          </a:ln>
          <a:effectLst/>
        </p:spPr>
        <p:txBody>
          <a:bodyPr>
            <a:spAutoFit/>
          </a:bodyPr>
          <a:lstStyle/>
          <a:p>
            <a:pPr algn="ctr">
              <a:lnSpc>
                <a:spcPct val="75000"/>
              </a:lnSpc>
              <a:spcBef>
                <a:spcPct val="50000"/>
              </a:spcBef>
            </a:pPr>
            <a:r>
              <a:rPr lang="en-US" sz="1200" b="1"/>
              <a:t>Romans</a:t>
            </a:r>
          </a:p>
          <a:p>
            <a:pPr algn="ctr">
              <a:lnSpc>
                <a:spcPct val="75000"/>
              </a:lnSpc>
              <a:spcBef>
                <a:spcPct val="50000"/>
              </a:spcBef>
            </a:pPr>
            <a:r>
              <a:rPr lang="en-US" sz="1200"/>
              <a:t>(Sempronius)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1" nodeType="clickEffect">
                                  <p:stCondLst>
                                    <p:cond delay="0"/>
                                  </p:stCondLst>
                                  <p:childTnLst>
                                    <p:animEffect transition="out" filter="barn(inHorizontal)">
                                      <p:cBhvr>
                                        <p:cTn id="6" dur="1000"/>
                                        <p:tgtEl>
                                          <p:spTgt spid="2107"/>
                                        </p:tgtEl>
                                      </p:cBhvr>
                                    </p:animEffect>
                                    <p:set>
                                      <p:cBhvr>
                                        <p:cTn id="7" dur="1" fill="hold">
                                          <p:stCondLst>
                                            <p:cond delay="999"/>
                                          </p:stCondLst>
                                        </p:cTn>
                                        <p:tgtEl>
                                          <p:spTgt spid="2107"/>
                                        </p:tgtEl>
                                        <p:attrNameLst>
                                          <p:attrName>style.visibility</p:attrName>
                                        </p:attrNameLst>
                                      </p:cBhvr>
                                      <p:to>
                                        <p:strVal val="hidden"/>
                                      </p:to>
                                    </p:set>
                                  </p:childTnLst>
                                </p:cTn>
                              </p:par>
                            </p:childTnLst>
                          </p:cTn>
                        </p:par>
                        <p:par>
                          <p:cTn id="8" fill="hold">
                            <p:stCondLst>
                              <p:cond delay="1000"/>
                            </p:stCondLst>
                            <p:childTnLst>
                              <p:par>
                                <p:cTn id="9" presetID="16" presetClass="entr" presetSubtype="26" fill="hold" grpId="0" nodeType="afterEffect">
                                  <p:stCondLst>
                                    <p:cond delay="0"/>
                                  </p:stCondLst>
                                  <p:childTnLst>
                                    <p:set>
                                      <p:cBhvr>
                                        <p:cTn id="10" dur="1" fill="hold">
                                          <p:stCondLst>
                                            <p:cond delay="0"/>
                                          </p:stCondLst>
                                        </p:cTn>
                                        <p:tgtEl>
                                          <p:spTgt spid="2108"/>
                                        </p:tgtEl>
                                        <p:attrNameLst>
                                          <p:attrName>style.visibility</p:attrName>
                                        </p:attrNameLst>
                                      </p:cBhvr>
                                      <p:to>
                                        <p:strVal val="visible"/>
                                      </p:to>
                                    </p:set>
                                    <p:animEffect transition="in" filter="barn(inHorizontal)">
                                      <p:cBhvr>
                                        <p:cTn id="11" dur="1000"/>
                                        <p:tgtEl>
                                          <p:spTgt spid="2108"/>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0 0 L 0 -0.08912 " pathEditMode="relative" ptsTypes="AA">
                                      <p:cBhvr>
                                        <p:cTn id="15" dur="3000" fill="hold"/>
                                        <p:tgtEl>
                                          <p:spTgt spid="2103"/>
                                        </p:tgtEl>
                                        <p:attrNameLst>
                                          <p:attrName>ppt_x</p:attrName>
                                          <p:attrName>ppt_y</p:attrName>
                                        </p:attrNameLst>
                                      </p:cBhvr>
                                    </p:animMotion>
                                  </p:childTnLst>
                                </p:cTn>
                              </p:par>
                              <p:par>
                                <p:cTn id="16" presetID="0" presetClass="path" presetSubtype="0" accel="50000" decel="50000" fill="hold" nodeType="withEffect">
                                  <p:stCondLst>
                                    <p:cond delay="0"/>
                                  </p:stCondLst>
                                  <p:childTnLst>
                                    <p:animMotion origin="layout" path="M 0 0 L 0 -0.08912 " pathEditMode="relative" ptsTypes="AA">
                                      <p:cBhvr>
                                        <p:cTn id="17" dur="3000" fill="hold"/>
                                        <p:tgtEl>
                                          <p:spTgt spid="2101"/>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0 0 L 0 -0.08912 " pathEditMode="relative" ptsTypes="AA">
                                      <p:cBhvr>
                                        <p:cTn id="19" dur="3000" fill="hold"/>
                                        <p:tgtEl>
                                          <p:spTgt spid="2100"/>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0 0 L 0 -0.08912 " pathEditMode="relative" ptsTypes="AA">
                                      <p:cBhvr>
                                        <p:cTn id="21" dur="3000" fill="hold"/>
                                        <p:tgtEl>
                                          <p:spTgt spid="2091"/>
                                        </p:tgtEl>
                                        <p:attrNameLst>
                                          <p:attrName>ppt_x</p:attrName>
                                          <p:attrName>ppt_y</p:attrName>
                                        </p:attrNameLst>
                                      </p:cBhvr>
                                    </p:animMotion>
                                  </p:childTnLst>
                                </p:cTn>
                              </p:par>
                              <p:par>
                                <p:cTn id="22" presetID="0" presetClass="path" presetSubtype="0" accel="50000" decel="50000" fill="hold" nodeType="withEffect">
                                  <p:stCondLst>
                                    <p:cond delay="0"/>
                                  </p:stCondLst>
                                  <p:childTnLst>
                                    <p:animMotion origin="layout" path="M 0 0 L 0 -0.08912 " pathEditMode="relative" ptsTypes="AA">
                                      <p:cBhvr>
                                        <p:cTn id="23" dur="3000" fill="hold"/>
                                        <p:tgtEl>
                                          <p:spTgt spid="2102"/>
                                        </p:tgtEl>
                                        <p:attrNameLst>
                                          <p:attrName>ppt_x</p:attrName>
                                          <p:attrName>ppt_y</p:attrName>
                                        </p:attrNameLst>
                                      </p:cBhvr>
                                    </p:animMotion>
                                  </p:childTnLst>
                                </p:cTn>
                              </p:par>
                              <p:par>
                                <p:cTn id="24" presetID="0" presetClass="path" presetSubtype="0" accel="50000" decel="50000" fill="hold" nodeType="withEffect">
                                  <p:stCondLst>
                                    <p:cond delay="0"/>
                                  </p:stCondLst>
                                  <p:childTnLst>
                                    <p:animMotion origin="layout" path="M 0 0 L 0 -0.08912 " pathEditMode="relative" ptsTypes="AA">
                                      <p:cBhvr>
                                        <p:cTn id="25" dur="3000" fill="hold"/>
                                        <p:tgtEl>
                                          <p:spTgt spid="2099"/>
                                        </p:tgtEl>
                                        <p:attrNameLst>
                                          <p:attrName>ppt_x</p:attrName>
                                          <p:attrName>ppt_y</p:attrName>
                                        </p:attrNameLst>
                                      </p:cBhvr>
                                    </p:animMotion>
                                  </p:childTnLst>
                                </p:cTn>
                              </p:par>
                              <p:par>
                                <p:cTn id="26" presetID="0" presetClass="path" presetSubtype="0" accel="50000" decel="50000" fill="hold" nodeType="withEffect">
                                  <p:stCondLst>
                                    <p:cond delay="1000"/>
                                  </p:stCondLst>
                                  <p:childTnLst>
                                    <p:animMotion origin="layout" path="M 0 0 L 0 -0.02222 " pathEditMode="relative" ptsTypes="AA">
                                      <p:cBhvr>
                                        <p:cTn id="27" dur="2000" fill="hold"/>
                                        <p:tgtEl>
                                          <p:spTgt spid="2081"/>
                                        </p:tgtEl>
                                        <p:attrNameLst>
                                          <p:attrName>ppt_x</p:attrName>
                                          <p:attrName>ppt_y</p:attrName>
                                        </p:attrNameLst>
                                      </p:cBhvr>
                                    </p:animMotion>
                                  </p:childTnLst>
                                </p:cTn>
                              </p:par>
                              <p:par>
                                <p:cTn id="28" presetID="0" presetClass="path" presetSubtype="0" accel="50000" decel="50000" fill="hold" nodeType="withEffect">
                                  <p:stCondLst>
                                    <p:cond delay="1000"/>
                                  </p:stCondLst>
                                  <p:childTnLst>
                                    <p:animMotion origin="layout" path="M 0 0 L 0 -0.02222 " pathEditMode="relative" ptsTypes="AA">
                                      <p:cBhvr>
                                        <p:cTn id="29" dur="2000" fill="hold"/>
                                        <p:tgtEl>
                                          <p:spTgt spid="2093"/>
                                        </p:tgtEl>
                                        <p:attrNameLst>
                                          <p:attrName>ppt_x</p:attrName>
                                          <p:attrName>ppt_y</p:attrName>
                                        </p:attrNameLst>
                                      </p:cBhvr>
                                    </p:animMotion>
                                  </p:childTnLst>
                                </p:cTn>
                              </p:par>
                              <p:par>
                                <p:cTn id="30" presetID="0" presetClass="path" presetSubtype="0" accel="50000" decel="50000" fill="hold" nodeType="withEffect">
                                  <p:stCondLst>
                                    <p:cond delay="1000"/>
                                  </p:stCondLst>
                                  <p:childTnLst>
                                    <p:animMotion origin="layout" path="M 0 0 L 0 -0.02222 " pathEditMode="relative" ptsTypes="AA">
                                      <p:cBhvr>
                                        <p:cTn id="31" dur="2000" fill="hold"/>
                                        <p:tgtEl>
                                          <p:spTgt spid="2095"/>
                                        </p:tgtEl>
                                        <p:attrNameLst>
                                          <p:attrName>ppt_x</p:attrName>
                                          <p:attrName>ppt_y</p:attrName>
                                        </p:attrNameLst>
                                      </p:cBhvr>
                                    </p:animMotion>
                                  </p:childTnLst>
                                </p:cTn>
                              </p:par>
                              <p:par>
                                <p:cTn id="32" presetID="0" presetClass="path" presetSubtype="0" accel="50000" decel="50000" fill="hold" nodeType="withEffect">
                                  <p:stCondLst>
                                    <p:cond delay="0"/>
                                  </p:stCondLst>
                                  <p:childTnLst>
                                    <p:animMotion origin="layout" path="M 0 0 L 0 -0.02222 " pathEditMode="relative" ptsTypes="AA">
                                      <p:cBhvr>
                                        <p:cTn id="33" dur="2000" fill="hold"/>
                                        <p:tgtEl>
                                          <p:spTgt spid="2077"/>
                                        </p:tgtEl>
                                        <p:attrNameLst>
                                          <p:attrName>ppt_x</p:attrName>
                                          <p:attrName>ppt_y</p:attrName>
                                        </p:attrNameLst>
                                      </p:cBhvr>
                                    </p:animMotion>
                                  </p:childTnLst>
                                </p:cTn>
                              </p:par>
                              <p:par>
                                <p:cTn id="34" presetID="0" presetClass="path" presetSubtype="0" accel="50000" decel="50000" fill="hold" nodeType="withEffect">
                                  <p:stCondLst>
                                    <p:cond delay="0"/>
                                  </p:stCondLst>
                                  <p:childTnLst>
                                    <p:animMotion origin="layout" path="M 0 0 L 0 -0.02222 " pathEditMode="relative" ptsTypes="AA">
                                      <p:cBhvr>
                                        <p:cTn id="35" dur="2000" fill="hold"/>
                                        <p:tgtEl>
                                          <p:spTgt spid="2087"/>
                                        </p:tgtEl>
                                        <p:attrNameLst>
                                          <p:attrName>ppt_x</p:attrName>
                                          <p:attrName>ppt_y</p:attrName>
                                        </p:attrNameLst>
                                      </p:cBhvr>
                                    </p:animMotion>
                                  </p:childTnLst>
                                </p:cTn>
                              </p:par>
                              <p:par>
                                <p:cTn id="36" presetID="0" presetClass="path" presetSubtype="0" accel="50000" decel="50000" fill="hold" nodeType="withEffect">
                                  <p:stCondLst>
                                    <p:cond delay="1000"/>
                                  </p:stCondLst>
                                  <p:childTnLst>
                                    <p:animMotion origin="layout" path="M 5.55556E-7 0 L 0.0125 0.06366 " pathEditMode="relative" rAng="0" ptsTypes="AA">
                                      <p:cBhvr>
                                        <p:cTn id="37" dur="2000" fill="hold"/>
                                        <p:tgtEl>
                                          <p:spTgt spid="2080"/>
                                        </p:tgtEl>
                                        <p:attrNameLst>
                                          <p:attrName>ppt_x</p:attrName>
                                          <p:attrName>ppt_y</p:attrName>
                                        </p:attrNameLst>
                                      </p:cBhvr>
                                      <p:rCtr x="6" y="32"/>
                                    </p:animMotion>
                                  </p:childTnLst>
                                </p:cTn>
                              </p:par>
                              <p:par>
                                <p:cTn id="38" presetID="0" presetClass="path" presetSubtype="0" accel="50000" decel="50000" fill="hold" nodeType="withEffect">
                                  <p:stCondLst>
                                    <p:cond delay="1000"/>
                                  </p:stCondLst>
                                  <p:childTnLst>
                                    <p:animMotion origin="layout" path="M -2.77778E-6 -3.33333E-6 L 0.0125 0.06366 " pathEditMode="relative" rAng="0" ptsTypes="AA">
                                      <p:cBhvr>
                                        <p:cTn id="39" dur="2000" fill="hold"/>
                                        <p:tgtEl>
                                          <p:spTgt spid="2085"/>
                                        </p:tgtEl>
                                        <p:attrNameLst>
                                          <p:attrName>ppt_x</p:attrName>
                                          <p:attrName>ppt_y</p:attrName>
                                        </p:attrNameLst>
                                      </p:cBhvr>
                                      <p:rCtr x="6" y="32"/>
                                    </p:animMotion>
                                  </p:childTnLst>
                                </p:cTn>
                              </p:par>
                              <p:par>
                                <p:cTn id="40" presetID="0" presetClass="path" presetSubtype="0" accel="50000" decel="50000" fill="hold" nodeType="withEffect">
                                  <p:stCondLst>
                                    <p:cond delay="1000"/>
                                  </p:stCondLst>
                                  <p:childTnLst>
                                    <p:animMotion origin="layout" path="M 0 0 L -0.00833 0.06667 " pathEditMode="relative" ptsTypes="AA">
                                      <p:cBhvr>
                                        <p:cTn id="41" dur="2000" fill="hold"/>
                                        <p:tgtEl>
                                          <p:spTgt spid="2084"/>
                                        </p:tgtEl>
                                        <p:attrNameLst>
                                          <p:attrName>ppt_x</p:attrName>
                                          <p:attrName>ppt_y</p:attrName>
                                        </p:attrNameLst>
                                      </p:cBhvr>
                                    </p:animMotion>
                                  </p:childTnLst>
                                </p:cTn>
                              </p:par>
                              <p:par>
                                <p:cTn id="42" presetID="0" presetClass="path" presetSubtype="0" accel="50000" decel="50000" fill="hold" nodeType="withEffect">
                                  <p:stCondLst>
                                    <p:cond delay="1000"/>
                                  </p:stCondLst>
                                  <p:childTnLst>
                                    <p:animMotion origin="layout" path="M 0 0 L -0.00833 0.06667 " pathEditMode="relative" ptsTypes="AA">
                                      <p:cBhvr>
                                        <p:cTn id="43" dur="2000" fill="hold"/>
                                        <p:tgtEl>
                                          <p:spTgt spid="2083"/>
                                        </p:tgtEl>
                                        <p:attrNameLst>
                                          <p:attrName>ppt_x</p:attrName>
                                          <p:attrName>ppt_y</p:attrName>
                                        </p:attrNameLst>
                                      </p:cBhvr>
                                    </p:animMotion>
                                  </p:childTnLst>
                                </p:cTn>
                              </p:par>
                              <p:par>
                                <p:cTn id="44" presetID="0" presetClass="path" presetSubtype="0" accel="50000" decel="50000" fill="hold" nodeType="withEffect">
                                  <p:stCondLst>
                                    <p:cond delay="1000"/>
                                  </p:stCondLst>
                                  <p:childTnLst>
                                    <p:animMotion origin="layout" path="M 3.61111E-6 1.11111E-6 L 0.00729 0.03171 " pathEditMode="relative" rAng="0" ptsTypes="AA">
                                      <p:cBhvr>
                                        <p:cTn id="45" dur="2000" fill="hold"/>
                                        <p:tgtEl>
                                          <p:spTgt spid="2105"/>
                                        </p:tgtEl>
                                        <p:attrNameLst>
                                          <p:attrName>ppt_x</p:attrName>
                                          <p:attrName>ppt_y</p:attrName>
                                        </p:attrNameLst>
                                      </p:cBhvr>
                                      <p:rCtr x="4" y="16"/>
                                    </p:animMotion>
                                  </p:childTnLst>
                                </p:cTn>
                              </p:par>
                              <p:par>
                                <p:cTn id="46" presetID="0" presetClass="path" presetSubtype="0" accel="50000" decel="50000" fill="hold" nodeType="withEffect">
                                  <p:stCondLst>
                                    <p:cond delay="1000"/>
                                  </p:stCondLst>
                                  <p:childTnLst>
                                    <p:animMotion origin="layout" path="M 0 0 L -0.00833 0.03333 " pathEditMode="relative" ptsTypes="AA">
                                      <p:cBhvr>
                                        <p:cTn id="47" dur="2000" fill="hold"/>
                                        <p:tgtEl>
                                          <p:spTgt spid="2104"/>
                                        </p:tgtEl>
                                        <p:attrNameLst>
                                          <p:attrName>ppt_x</p:attrName>
                                          <p:attrName>ppt_y</p:attrName>
                                        </p:attrNameLst>
                                      </p:cBhvr>
                                    </p:animMotion>
                                  </p:childTnLst>
                                </p:cTn>
                              </p:par>
                              <p:par>
                                <p:cTn id="48" presetID="26" presetClass="emph" presetSubtype="0" fill="hold" nodeType="withEffect">
                                  <p:stCondLst>
                                    <p:cond delay="2500"/>
                                  </p:stCondLst>
                                  <p:childTnLst>
                                    <p:animEffect transition="out" filter="fade">
                                      <p:cBhvr>
                                        <p:cTn id="49" dur="1000" tmFilter="0, 0; .2, .5; .8, .5; 1, 0"/>
                                        <p:tgtEl>
                                          <p:spTgt spid="2104"/>
                                        </p:tgtEl>
                                      </p:cBhvr>
                                    </p:animEffect>
                                    <p:animScale>
                                      <p:cBhvr>
                                        <p:cTn id="50" dur="500" autoRev="1" fill="hold"/>
                                        <p:tgtEl>
                                          <p:spTgt spid="2104"/>
                                        </p:tgtEl>
                                      </p:cBhvr>
                                      <p:by x="105000" y="105000"/>
                                    </p:animScale>
                                  </p:childTnLst>
                                </p:cTn>
                              </p:par>
                              <p:par>
                                <p:cTn id="51" presetID="26" presetClass="emph" presetSubtype="0" fill="hold" nodeType="withEffect">
                                  <p:stCondLst>
                                    <p:cond delay="2500"/>
                                  </p:stCondLst>
                                  <p:childTnLst>
                                    <p:animEffect transition="out" filter="fade">
                                      <p:cBhvr>
                                        <p:cTn id="52" dur="1000" tmFilter="0, 0; .2, .5; .8, .5; 1, 0"/>
                                        <p:tgtEl>
                                          <p:spTgt spid="2105"/>
                                        </p:tgtEl>
                                      </p:cBhvr>
                                    </p:animEffect>
                                    <p:animScale>
                                      <p:cBhvr>
                                        <p:cTn id="53" dur="500" autoRev="1" fill="hold"/>
                                        <p:tgtEl>
                                          <p:spTgt spid="2105"/>
                                        </p:tgtEl>
                                      </p:cBhvr>
                                      <p:by x="105000" y="105000"/>
                                    </p:animScale>
                                  </p:childTnLst>
                                </p:cTn>
                              </p:par>
                              <p:par>
                                <p:cTn id="54" presetID="0" presetClass="path" presetSubtype="0" accel="50000" decel="50000" fill="hold" nodeType="withEffect">
                                  <p:stCondLst>
                                    <p:cond delay="3000"/>
                                  </p:stCondLst>
                                  <p:childTnLst>
                                    <p:animMotion origin="layout" path="M -0.00834 0.03333 L -0.00834 -0.04445 " pathEditMode="relative" rAng="0" ptsTypes="AA">
                                      <p:cBhvr>
                                        <p:cTn id="55" dur="2000" fill="hold"/>
                                        <p:tgtEl>
                                          <p:spTgt spid="2104"/>
                                        </p:tgtEl>
                                        <p:attrNameLst>
                                          <p:attrName>ppt_x</p:attrName>
                                          <p:attrName>ppt_y</p:attrName>
                                        </p:attrNameLst>
                                      </p:cBhvr>
                                      <p:rCtr x="0" y="-39"/>
                                    </p:animMotion>
                                  </p:childTnLst>
                                </p:cTn>
                              </p:par>
                              <p:par>
                                <p:cTn id="56" presetID="0" presetClass="path" presetSubtype="0" accel="50000" decel="50000" fill="hold" nodeType="withEffect">
                                  <p:stCondLst>
                                    <p:cond delay="3000"/>
                                  </p:stCondLst>
                                  <p:childTnLst>
                                    <p:animMotion origin="layout" path="M 0.0073 0.03171 L 0.0073 -0.04607 " pathEditMode="relative" rAng="0" ptsTypes="AA">
                                      <p:cBhvr>
                                        <p:cTn id="57" dur="2000" fill="hold"/>
                                        <p:tgtEl>
                                          <p:spTgt spid="2105"/>
                                        </p:tgtEl>
                                        <p:attrNameLst>
                                          <p:attrName>ppt_x</p:attrName>
                                          <p:attrName>ppt_y</p:attrName>
                                        </p:attrNameLst>
                                      </p:cBhvr>
                                      <p:rCtr x="0" y="-39"/>
                                    </p:animMotion>
                                  </p:childTnLst>
                                </p:cTn>
                              </p:par>
                            </p:childTnLst>
                          </p:cTn>
                        </p:par>
                        <p:par>
                          <p:cTn id="58" fill="hold">
                            <p:stCondLst>
                              <p:cond delay="5000"/>
                            </p:stCondLst>
                            <p:childTnLst>
                              <p:par>
                                <p:cTn id="59" presetID="10" presetClass="entr" presetSubtype="0" fill="hold" grpId="0" nodeType="afterEffect">
                                  <p:stCondLst>
                                    <p:cond delay="1000"/>
                                  </p:stCondLst>
                                  <p:childTnLst>
                                    <p:set>
                                      <p:cBhvr>
                                        <p:cTn id="60" dur="1" fill="hold">
                                          <p:stCondLst>
                                            <p:cond delay="0"/>
                                          </p:stCondLst>
                                        </p:cTn>
                                        <p:tgtEl>
                                          <p:spTgt spid="2109"/>
                                        </p:tgtEl>
                                        <p:attrNameLst>
                                          <p:attrName>style.visibility</p:attrName>
                                        </p:attrNameLst>
                                      </p:cBhvr>
                                      <p:to>
                                        <p:strVal val="visible"/>
                                      </p:to>
                                    </p:set>
                                    <p:animEffect transition="in" filter="fade">
                                      <p:cBhvr>
                                        <p:cTn id="61" dur="2000"/>
                                        <p:tgtEl>
                                          <p:spTgt spid="2109"/>
                                        </p:tgtEl>
                                      </p:cBhvr>
                                    </p:animEffect>
                                  </p:childTnLst>
                                </p:cTn>
                              </p:par>
                              <p:par>
                                <p:cTn id="62" presetID="10" presetClass="entr" presetSubtype="0" fill="hold" grpId="0" nodeType="withEffect">
                                  <p:stCondLst>
                                    <p:cond delay="1000"/>
                                  </p:stCondLst>
                                  <p:childTnLst>
                                    <p:set>
                                      <p:cBhvr>
                                        <p:cTn id="63" dur="1" fill="hold">
                                          <p:stCondLst>
                                            <p:cond delay="0"/>
                                          </p:stCondLst>
                                        </p:cTn>
                                        <p:tgtEl>
                                          <p:spTgt spid="2113"/>
                                        </p:tgtEl>
                                        <p:attrNameLst>
                                          <p:attrName>style.visibility</p:attrName>
                                        </p:attrNameLst>
                                      </p:cBhvr>
                                      <p:to>
                                        <p:strVal val="visible"/>
                                      </p:to>
                                    </p:set>
                                    <p:animEffect transition="in" filter="fade">
                                      <p:cBhvr>
                                        <p:cTn id="64" dur="2000"/>
                                        <p:tgtEl>
                                          <p:spTgt spid="2113"/>
                                        </p:tgtEl>
                                      </p:cBhvr>
                                    </p:animEffect>
                                  </p:childTnLst>
                                </p:cTn>
                              </p:par>
                              <p:par>
                                <p:cTn id="65" presetID="10" presetClass="entr" presetSubtype="0" fill="hold" grpId="0" nodeType="withEffect">
                                  <p:stCondLst>
                                    <p:cond delay="1000"/>
                                  </p:stCondLst>
                                  <p:childTnLst>
                                    <p:set>
                                      <p:cBhvr>
                                        <p:cTn id="66" dur="1" fill="hold">
                                          <p:stCondLst>
                                            <p:cond delay="0"/>
                                          </p:stCondLst>
                                        </p:cTn>
                                        <p:tgtEl>
                                          <p:spTgt spid="2114"/>
                                        </p:tgtEl>
                                        <p:attrNameLst>
                                          <p:attrName>style.visibility</p:attrName>
                                        </p:attrNameLst>
                                      </p:cBhvr>
                                      <p:to>
                                        <p:strVal val="visible"/>
                                      </p:to>
                                    </p:set>
                                    <p:animEffect transition="in" filter="fade">
                                      <p:cBhvr>
                                        <p:cTn id="67" dur="2000"/>
                                        <p:tgtEl>
                                          <p:spTgt spid="2114"/>
                                        </p:tgtEl>
                                      </p:cBhvr>
                                    </p:animEffect>
                                  </p:childTnLst>
                                </p:cTn>
                              </p:par>
                              <p:par>
                                <p:cTn id="68" presetID="10" presetClass="entr" presetSubtype="0" fill="hold" grpId="0" nodeType="withEffect">
                                  <p:stCondLst>
                                    <p:cond delay="1000"/>
                                  </p:stCondLst>
                                  <p:childTnLst>
                                    <p:set>
                                      <p:cBhvr>
                                        <p:cTn id="69" dur="1" fill="hold">
                                          <p:stCondLst>
                                            <p:cond delay="0"/>
                                          </p:stCondLst>
                                        </p:cTn>
                                        <p:tgtEl>
                                          <p:spTgt spid="2115"/>
                                        </p:tgtEl>
                                        <p:attrNameLst>
                                          <p:attrName>style.visibility</p:attrName>
                                        </p:attrNameLst>
                                      </p:cBhvr>
                                      <p:to>
                                        <p:strVal val="visible"/>
                                      </p:to>
                                    </p:set>
                                    <p:animEffect transition="in" filter="fade">
                                      <p:cBhvr>
                                        <p:cTn id="70" dur="2000"/>
                                        <p:tgtEl>
                                          <p:spTgt spid="2115"/>
                                        </p:tgtEl>
                                      </p:cBhvr>
                                    </p:animEffect>
                                  </p:childTnLst>
                                </p:cTn>
                              </p:par>
                              <p:par>
                                <p:cTn id="71" presetID="10" presetClass="entr" presetSubtype="0" fill="hold" grpId="0" nodeType="withEffect">
                                  <p:stCondLst>
                                    <p:cond delay="1000"/>
                                  </p:stCondLst>
                                  <p:childTnLst>
                                    <p:set>
                                      <p:cBhvr>
                                        <p:cTn id="72" dur="1" fill="hold">
                                          <p:stCondLst>
                                            <p:cond delay="0"/>
                                          </p:stCondLst>
                                        </p:cTn>
                                        <p:tgtEl>
                                          <p:spTgt spid="2116"/>
                                        </p:tgtEl>
                                        <p:attrNameLst>
                                          <p:attrName>style.visibility</p:attrName>
                                        </p:attrNameLst>
                                      </p:cBhvr>
                                      <p:to>
                                        <p:strVal val="visible"/>
                                      </p:to>
                                    </p:set>
                                    <p:animEffect transition="in" filter="fade">
                                      <p:cBhvr>
                                        <p:cTn id="73" dur="2000"/>
                                        <p:tgtEl>
                                          <p:spTgt spid="2116"/>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2000"/>
                                        <p:tgtEl>
                                          <p:spTgt spid="2109"/>
                                        </p:tgtEl>
                                      </p:cBhvr>
                                    </p:animEffect>
                                    <p:set>
                                      <p:cBhvr>
                                        <p:cTn id="78" dur="1" fill="hold">
                                          <p:stCondLst>
                                            <p:cond delay="1999"/>
                                          </p:stCondLst>
                                        </p:cTn>
                                        <p:tgtEl>
                                          <p:spTgt spid="2109"/>
                                        </p:tgtEl>
                                        <p:attrNameLst>
                                          <p:attrName>style.visibility</p:attrName>
                                        </p:attrNameLst>
                                      </p:cBhvr>
                                      <p:to>
                                        <p:strVal val="hidden"/>
                                      </p:to>
                                    </p:set>
                                  </p:childTnLst>
                                </p:cTn>
                              </p:par>
                              <p:par>
                                <p:cTn id="79" presetID="10" presetClass="exit" presetSubtype="0" fill="hold" grpId="1" nodeType="withEffect">
                                  <p:stCondLst>
                                    <p:cond delay="0"/>
                                  </p:stCondLst>
                                  <p:childTnLst>
                                    <p:animEffect transition="out" filter="fade">
                                      <p:cBhvr>
                                        <p:cTn id="80" dur="2000"/>
                                        <p:tgtEl>
                                          <p:spTgt spid="2115"/>
                                        </p:tgtEl>
                                      </p:cBhvr>
                                    </p:animEffect>
                                    <p:set>
                                      <p:cBhvr>
                                        <p:cTn id="81" dur="1" fill="hold">
                                          <p:stCondLst>
                                            <p:cond delay="1999"/>
                                          </p:stCondLst>
                                        </p:cTn>
                                        <p:tgtEl>
                                          <p:spTgt spid="2115"/>
                                        </p:tgtEl>
                                        <p:attrNameLst>
                                          <p:attrName>style.visibility</p:attrName>
                                        </p:attrNameLst>
                                      </p:cBhvr>
                                      <p:to>
                                        <p:strVal val="hidden"/>
                                      </p:to>
                                    </p:set>
                                  </p:childTnLst>
                                </p:cTn>
                              </p:par>
                              <p:par>
                                <p:cTn id="82" presetID="10" presetClass="exit" presetSubtype="0" fill="hold" grpId="1" nodeType="withEffect">
                                  <p:stCondLst>
                                    <p:cond delay="0"/>
                                  </p:stCondLst>
                                  <p:childTnLst>
                                    <p:animEffect transition="out" filter="fade">
                                      <p:cBhvr>
                                        <p:cTn id="83" dur="2000"/>
                                        <p:tgtEl>
                                          <p:spTgt spid="2116"/>
                                        </p:tgtEl>
                                      </p:cBhvr>
                                    </p:animEffect>
                                    <p:set>
                                      <p:cBhvr>
                                        <p:cTn id="84" dur="1" fill="hold">
                                          <p:stCondLst>
                                            <p:cond delay="1999"/>
                                          </p:stCondLst>
                                        </p:cTn>
                                        <p:tgtEl>
                                          <p:spTgt spid="2116"/>
                                        </p:tgtEl>
                                        <p:attrNameLst>
                                          <p:attrName>style.visibility</p:attrName>
                                        </p:attrNameLst>
                                      </p:cBhvr>
                                      <p:to>
                                        <p:strVal val="hidden"/>
                                      </p:to>
                                    </p:set>
                                  </p:childTnLst>
                                </p:cTn>
                              </p:par>
                              <p:par>
                                <p:cTn id="85" presetID="10" presetClass="exit" presetSubtype="0" fill="hold" grpId="1" nodeType="withEffect">
                                  <p:stCondLst>
                                    <p:cond delay="0"/>
                                  </p:stCondLst>
                                  <p:childTnLst>
                                    <p:animEffect transition="out" filter="fade">
                                      <p:cBhvr>
                                        <p:cTn id="86" dur="2000"/>
                                        <p:tgtEl>
                                          <p:spTgt spid="2114"/>
                                        </p:tgtEl>
                                      </p:cBhvr>
                                    </p:animEffect>
                                    <p:set>
                                      <p:cBhvr>
                                        <p:cTn id="87" dur="1" fill="hold">
                                          <p:stCondLst>
                                            <p:cond delay="1999"/>
                                          </p:stCondLst>
                                        </p:cTn>
                                        <p:tgtEl>
                                          <p:spTgt spid="2114"/>
                                        </p:tgtEl>
                                        <p:attrNameLst>
                                          <p:attrName>style.visibility</p:attrName>
                                        </p:attrNameLst>
                                      </p:cBhvr>
                                      <p:to>
                                        <p:strVal val="hidden"/>
                                      </p:to>
                                    </p:set>
                                  </p:childTnLst>
                                </p:cTn>
                              </p:par>
                              <p:par>
                                <p:cTn id="88" presetID="10" presetClass="exit" presetSubtype="0" fill="hold" grpId="1" nodeType="withEffect">
                                  <p:stCondLst>
                                    <p:cond delay="0"/>
                                  </p:stCondLst>
                                  <p:childTnLst>
                                    <p:animEffect transition="out" filter="fade">
                                      <p:cBhvr>
                                        <p:cTn id="89" dur="2000"/>
                                        <p:tgtEl>
                                          <p:spTgt spid="2113"/>
                                        </p:tgtEl>
                                      </p:cBhvr>
                                    </p:animEffect>
                                    <p:set>
                                      <p:cBhvr>
                                        <p:cTn id="90" dur="1" fill="hold">
                                          <p:stCondLst>
                                            <p:cond delay="1999"/>
                                          </p:stCondLst>
                                        </p:cTn>
                                        <p:tgtEl>
                                          <p:spTgt spid="2113"/>
                                        </p:tgtEl>
                                        <p:attrNameLst>
                                          <p:attrName>style.visibility</p:attrName>
                                        </p:attrNameLst>
                                      </p:cBhvr>
                                      <p:to>
                                        <p:strVal val="hidden"/>
                                      </p:to>
                                    </p:set>
                                  </p:childTnLst>
                                </p:cTn>
                              </p:par>
                              <p:par>
                                <p:cTn id="91" presetID="16" presetClass="exit" presetSubtype="26" fill="hold" grpId="1" nodeType="withEffect">
                                  <p:stCondLst>
                                    <p:cond delay="0"/>
                                  </p:stCondLst>
                                  <p:childTnLst>
                                    <p:animEffect transition="out" filter="barn(inHorizontal)">
                                      <p:cBhvr>
                                        <p:cTn id="92" dur="1000"/>
                                        <p:tgtEl>
                                          <p:spTgt spid="2108"/>
                                        </p:tgtEl>
                                      </p:cBhvr>
                                    </p:animEffect>
                                    <p:set>
                                      <p:cBhvr>
                                        <p:cTn id="93" dur="1" fill="hold">
                                          <p:stCondLst>
                                            <p:cond delay="999"/>
                                          </p:stCondLst>
                                        </p:cTn>
                                        <p:tgtEl>
                                          <p:spTgt spid="2108"/>
                                        </p:tgtEl>
                                        <p:attrNameLst>
                                          <p:attrName>style.visibility</p:attrName>
                                        </p:attrNameLst>
                                      </p:cBhvr>
                                      <p:to>
                                        <p:strVal val="hidden"/>
                                      </p:to>
                                    </p:set>
                                  </p:childTnLst>
                                </p:cTn>
                              </p:par>
                            </p:childTnLst>
                          </p:cTn>
                        </p:par>
                        <p:par>
                          <p:cTn id="94" fill="hold">
                            <p:stCondLst>
                              <p:cond delay="2000"/>
                            </p:stCondLst>
                            <p:childTnLst>
                              <p:par>
                                <p:cTn id="95" presetID="16" presetClass="entr" presetSubtype="26" fill="hold" grpId="0" nodeType="afterEffect">
                                  <p:stCondLst>
                                    <p:cond delay="0"/>
                                  </p:stCondLst>
                                  <p:childTnLst>
                                    <p:set>
                                      <p:cBhvr>
                                        <p:cTn id="96" dur="1" fill="hold">
                                          <p:stCondLst>
                                            <p:cond delay="0"/>
                                          </p:stCondLst>
                                        </p:cTn>
                                        <p:tgtEl>
                                          <p:spTgt spid="2117"/>
                                        </p:tgtEl>
                                        <p:attrNameLst>
                                          <p:attrName>style.visibility</p:attrName>
                                        </p:attrNameLst>
                                      </p:cBhvr>
                                      <p:to>
                                        <p:strVal val="visible"/>
                                      </p:to>
                                    </p:set>
                                    <p:animEffect transition="in" filter="barn(inHorizontal)">
                                      <p:cBhvr>
                                        <p:cTn id="97" dur="1000"/>
                                        <p:tgtEl>
                                          <p:spTgt spid="2117"/>
                                        </p:tgtEl>
                                      </p:cBhvr>
                                    </p:animEffect>
                                  </p:childTnLst>
                                </p:cTn>
                              </p:par>
                            </p:childTnLst>
                          </p:cTn>
                        </p:par>
                      </p:childTnLst>
                    </p:cTn>
                  </p:par>
                  <p:par>
                    <p:cTn id="98" fill="hold">
                      <p:stCondLst>
                        <p:cond delay="indefinite"/>
                      </p:stCondLst>
                      <p:childTnLst>
                        <p:par>
                          <p:cTn id="99" fill="hold">
                            <p:stCondLst>
                              <p:cond delay="0"/>
                            </p:stCondLst>
                            <p:childTnLst>
                              <p:par>
                                <p:cTn id="100" presetID="32" presetClass="emph" presetSubtype="0" repeatCount="2000" fill="hold" nodeType="clickEffect">
                                  <p:stCondLst>
                                    <p:cond delay="0"/>
                                  </p:stCondLst>
                                  <p:childTnLst>
                                    <p:animClr clrSpc="rgb" dir="cw">
                                      <p:cBhvr override="childStyle">
                                        <p:cTn id="101" dur="200" fill="hold"/>
                                        <p:tgtEl>
                                          <p:spTgt spid="2081"/>
                                        </p:tgtEl>
                                        <p:attrNameLst>
                                          <p:attrName>style.color</p:attrName>
                                        </p:attrNameLst>
                                      </p:cBhvr>
                                      <p:to>
                                        <a:srgbClr val="DDDDDD"/>
                                      </p:to>
                                    </p:animClr>
                                    <p:animClr clrSpc="rgb" dir="cw">
                                      <p:cBhvr>
                                        <p:cTn id="102" dur="200" fill="hold"/>
                                        <p:tgtEl>
                                          <p:spTgt spid="2081"/>
                                        </p:tgtEl>
                                        <p:attrNameLst>
                                          <p:attrName>fillcolor</p:attrName>
                                        </p:attrNameLst>
                                      </p:cBhvr>
                                      <p:to>
                                        <a:srgbClr val="DDDDDD"/>
                                      </p:to>
                                    </p:animClr>
                                    <p:set>
                                      <p:cBhvr>
                                        <p:cTn id="103" dur="200" fill="hold"/>
                                        <p:tgtEl>
                                          <p:spTgt spid="2081"/>
                                        </p:tgtEl>
                                        <p:attrNameLst>
                                          <p:attrName>fill.type</p:attrName>
                                        </p:attrNameLst>
                                      </p:cBhvr>
                                      <p:to>
                                        <p:strVal val="solid"/>
                                      </p:to>
                                    </p:set>
                                    <p:set>
                                      <p:cBhvr>
                                        <p:cTn id="104" dur="200" fill="hold"/>
                                        <p:tgtEl>
                                          <p:spTgt spid="2081"/>
                                        </p:tgtEl>
                                        <p:attrNameLst>
                                          <p:attrName>fill.on</p:attrName>
                                        </p:attrNameLst>
                                      </p:cBhvr>
                                      <p:to>
                                        <p:strVal val="true"/>
                                      </p:to>
                                    </p:set>
                                    <p:animRot by="120000">
                                      <p:cBhvr>
                                        <p:cTn id="105" dur="200" fill="hold">
                                          <p:stCondLst>
                                            <p:cond delay="0"/>
                                          </p:stCondLst>
                                        </p:cTn>
                                        <p:tgtEl>
                                          <p:spTgt spid="2081"/>
                                        </p:tgtEl>
                                        <p:attrNameLst>
                                          <p:attrName>r</p:attrName>
                                        </p:attrNameLst>
                                      </p:cBhvr>
                                    </p:animRot>
                                    <p:animRot by="-240000">
                                      <p:cBhvr>
                                        <p:cTn id="106" dur="400" fill="hold">
                                          <p:stCondLst>
                                            <p:cond delay="400"/>
                                          </p:stCondLst>
                                        </p:cTn>
                                        <p:tgtEl>
                                          <p:spTgt spid="2081"/>
                                        </p:tgtEl>
                                        <p:attrNameLst>
                                          <p:attrName>r</p:attrName>
                                        </p:attrNameLst>
                                      </p:cBhvr>
                                    </p:animRot>
                                    <p:animRot by="240000">
                                      <p:cBhvr>
                                        <p:cTn id="107" dur="400" fill="hold">
                                          <p:stCondLst>
                                            <p:cond delay="800"/>
                                          </p:stCondLst>
                                        </p:cTn>
                                        <p:tgtEl>
                                          <p:spTgt spid="2081"/>
                                        </p:tgtEl>
                                        <p:attrNameLst>
                                          <p:attrName>r</p:attrName>
                                        </p:attrNameLst>
                                      </p:cBhvr>
                                    </p:animRot>
                                    <p:animRot by="-240000">
                                      <p:cBhvr>
                                        <p:cTn id="108" dur="400" fill="hold">
                                          <p:stCondLst>
                                            <p:cond delay="1200"/>
                                          </p:stCondLst>
                                        </p:cTn>
                                        <p:tgtEl>
                                          <p:spTgt spid="2081"/>
                                        </p:tgtEl>
                                        <p:attrNameLst>
                                          <p:attrName>r</p:attrName>
                                        </p:attrNameLst>
                                      </p:cBhvr>
                                    </p:animRot>
                                    <p:animRot by="120000">
                                      <p:cBhvr>
                                        <p:cTn id="109" dur="400" fill="hold">
                                          <p:stCondLst>
                                            <p:cond delay="1600"/>
                                          </p:stCondLst>
                                        </p:cTn>
                                        <p:tgtEl>
                                          <p:spTgt spid="2081"/>
                                        </p:tgtEl>
                                        <p:attrNameLst>
                                          <p:attrName>r</p:attrName>
                                        </p:attrNameLst>
                                      </p:cBhvr>
                                    </p:animRot>
                                  </p:childTnLst>
                                </p:cTn>
                              </p:par>
                              <p:par>
                                <p:cTn id="110" presetID="32" presetClass="emph" presetSubtype="0" repeatCount="2000" fill="hold" nodeType="withEffect">
                                  <p:stCondLst>
                                    <p:cond delay="0"/>
                                  </p:stCondLst>
                                  <p:childTnLst>
                                    <p:animClr clrSpc="rgb" dir="cw">
                                      <p:cBhvr override="childStyle">
                                        <p:cTn id="111" dur="200" fill="hold"/>
                                        <p:tgtEl>
                                          <p:spTgt spid="2103"/>
                                        </p:tgtEl>
                                        <p:attrNameLst>
                                          <p:attrName>style.color</p:attrName>
                                        </p:attrNameLst>
                                      </p:cBhvr>
                                      <p:to>
                                        <a:srgbClr val="DDDDDD"/>
                                      </p:to>
                                    </p:animClr>
                                    <p:animClr clrSpc="rgb" dir="cw">
                                      <p:cBhvr>
                                        <p:cTn id="112" dur="200" fill="hold"/>
                                        <p:tgtEl>
                                          <p:spTgt spid="2103"/>
                                        </p:tgtEl>
                                        <p:attrNameLst>
                                          <p:attrName>fillcolor</p:attrName>
                                        </p:attrNameLst>
                                      </p:cBhvr>
                                      <p:to>
                                        <a:srgbClr val="DDDDDD"/>
                                      </p:to>
                                    </p:animClr>
                                    <p:set>
                                      <p:cBhvr>
                                        <p:cTn id="113" dur="200" fill="hold"/>
                                        <p:tgtEl>
                                          <p:spTgt spid="2103"/>
                                        </p:tgtEl>
                                        <p:attrNameLst>
                                          <p:attrName>fill.type</p:attrName>
                                        </p:attrNameLst>
                                      </p:cBhvr>
                                      <p:to>
                                        <p:strVal val="solid"/>
                                      </p:to>
                                    </p:set>
                                    <p:set>
                                      <p:cBhvr>
                                        <p:cTn id="114" dur="200" fill="hold"/>
                                        <p:tgtEl>
                                          <p:spTgt spid="2103"/>
                                        </p:tgtEl>
                                        <p:attrNameLst>
                                          <p:attrName>fill.on</p:attrName>
                                        </p:attrNameLst>
                                      </p:cBhvr>
                                      <p:to>
                                        <p:strVal val="true"/>
                                      </p:to>
                                    </p:set>
                                    <p:animRot by="120000">
                                      <p:cBhvr>
                                        <p:cTn id="115" dur="200" fill="hold">
                                          <p:stCondLst>
                                            <p:cond delay="0"/>
                                          </p:stCondLst>
                                        </p:cTn>
                                        <p:tgtEl>
                                          <p:spTgt spid="2103"/>
                                        </p:tgtEl>
                                        <p:attrNameLst>
                                          <p:attrName>r</p:attrName>
                                        </p:attrNameLst>
                                      </p:cBhvr>
                                    </p:animRot>
                                    <p:animRot by="-240000">
                                      <p:cBhvr>
                                        <p:cTn id="116" dur="400" fill="hold">
                                          <p:stCondLst>
                                            <p:cond delay="400"/>
                                          </p:stCondLst>
                                        </p:cTn>
                                        <p:tgtEl>
                                          <p:spTgt spid="2103"/>
                                        </p:tgtEl>
                                        <p:attrNameLst>
                                          <p:attrName>r</p:attrName>
                                        </p:attrNameLst>
                                      </p:cBhvr>
                                    </p:animRot>
                                    <p:animRot by="240000">
                                      <p:cBhvr>
                                        <p:cTn id="117" dur="400" fill="hold">
                                          <p:stCondLst>
                                            <p:cond delay="800"/>
                                          </p:stCondLst>
                                        </p:cTn>
                                        <p:tgtEl>
                                          <p:spTgt spid="2103"/>
                                        </p:tgtEl>
                                        <p:attrNameLst>
                                          <p:attrName>r</p:attrName>
                                        </p:attrNameLst>
                                      </p:cBhvr>
                                    </p:animRot>
                                    <p:animRot by="-240000">
                                      <p:cBhvr>
                                        <p:cTn id="118" dur="400" fill="hold">
                                          <p:stCondLst>
                                            <p:cond delay="1200"/>
                                          </p:stCondLst>
                                        </p:cTn>
                                        <p:tgtEl>
                                          <p:spTgt spid="2103"/>
                                        </p:tgtEl>
                                        <p:attrNameLst>
                                          <p:attrName>r</p:attrName>
                                        </p:attrNameLst>
                                      </p:cBhvr>
                                    </p:animRot>
                                    <p:animRot by="120000">
                                      <p:cBhvr>
                                        <p:cTn id="119" dur="400" fill="hold">
                                          <p:stCondLst>
                                            <p:cond delay="1600"/>
                                          </p:stCondLst>
                                        </p:cTn>
                                        <p:tgtEl>
                                          <p:spTgt spid="2103"/>
                                        </p:tgtEl>
                                        <p:attrNameLst>
                                          <p:attrName>r</p:attrName>
                                        </p:attrNameLst>
                                      </p:cBhvr>
                                    </p:animRot>
                                  </p:childTnLst>
                                </p:cTn>
                              </p:par>
                              <p:par>
                                <p:cTn id="120" presetID="32" presetClass="emph" presetSubtype="0" repeatCount="2000" fill="hold" nodeType="withEffect">
                                  <p:stCondLst>
                                    <p:cond delay="0"/>
                                  </p:stCondLst>
                                  <p:childTnLst>
                                    <p:animClr clrSpc="rgb" dir="cw">
                                      <p:cBhvr override="childStyle">
                                        <p:cTn id="121" dur="200" fill="hold"/>
                                        <p:tgtEl>
                                          <p:spTgt spid="2101"/>
                                        </p:tgtEl>
                                        <p:attrNameLst>
                                          <p:attrName>style.color</p:attrName>
                                        </p:attrNameLst>
                                      </p:cBhvr>
                                      <p:to>
                                        <a:srgbClr val="DDDDDD"/>
                                      </p:to>
                                    </p:animClr>
                                    <p:animClr clrSpc="rgb" dir="cw">
                                      <p:cBhvr>
                                        <p:cTn id="122" dur="200" fill="hold"/>
                                        <p:tgtEl>
                                          <p:spTgt spid="2101"/>
                                        </p:tgtEl>
                                        <p:attrNameLst>
                                          <p:attrName>fillcolor</p:attrName>
                                        </p:attrNameLst>
                                      </p:cBhvr>
                                      <p:to>
                                        <a:srgbClr val="DDDDDD"/>
                                      </p:to>
                                    </p:animClr>
                                    <p:set>
                                      <p:cBhvr>
                                        <p:cTn id="123" dur="200" fill="hold"/>
                                        <p:tgtEl>
                                          <p:spTgt spid="2101"/>
                                        </p:tgtEl>
                                        <p:attrNameLst>
                                          <p:attrName>fill.type</p:attrName>
                                        </p:attrNameLst>
                                      </p:cBhvr>
                                      <p:to>
                                        <p:strVal val="solid"/>
                                      </p:to>
                                    </p:set>
                                    <p:set>
                                      <p:cBhvr>
                                        <p:cTn id="124" dur="200" fill="hold"/>
                                        <p:tgtEl>
                                          <p:spTgt spid="2101"/>
                                        </p:tgtEl>
                                        <p:attrNameLst>
                                          <p:attrName>fill.on</p:attrName>
                                        </p:attrNameLst>
                                      </p:cBhvr>
                                      <p:to>
                                        <p:strVal val="true"/>
                                      </p:to>
                                    </p:set>
                                    <p:animRot by="120000">
                                      <p:cBhvr>
                                        <p:cTn id="125" dur="200" fill="hold">
                                          <p:stCondLst>
                                            <p:cond delay="0"/>
                                          </p:stCondLst>
                                        </p:cTn>
                                        <p:tgtEl>
                                          <p:spTgt spid="2101"/>
                                        </p:tgtEl>
                                        <p:attrNameLst>
                                          <p:attrName>r</p:attrName>
                                        </p:attrNameLst>
                                      </p:cBhvr>
                                    </p:animRot>
                                    <p:animRot by="-240000">
                                      <p:cBhvr>
                                        <p:cTn id="126" dur="400" fill="hold">
                                          <p:stCondLst>
                                            <p:cond delay="400"/>
                                          </p:stCondLst>
                                        </p:cTn>
                                        <p:tgtEl>
                                          <p:spTgt spid="2101"/>
                                        </p:tgtEl>
                                        <p:attrNameLst>
                                          <p:attrName>r</p:attrName>
                                        </p:attrNameLst>
                                      </p:cBhvr>
                                    </p:animRot>
                                    <p:animRot by="240000">
                                      <p:cBhvr>
                                        <p:cTn id="127" dur="400" fill="hold">
                                          <p:stCondLst>
                                            <p:cond delay="800"/>
                                          </p:stCondLst>
                                        </p:cTn>
                                        <p:tgtEl>
                                          <p:spTgt spid="2101"/>
                                        </p:tgtEl>
                                        <p:attrNameLst>
                                          <p:attrName>r</p:attrName>
                                        </p:attrNameLst>
                                      </p:cBhvr>
                                    </p:animRot>
                                    <p:animRot by="-240000">
                                      <p:cBhvr>
                                        <p:cTn id="128" dur="400" fill="hold">
                                          <p:stCondLst>
                                            <p:cond delay="1200"/>
                                          </p:stCondLst>
                                        </p:cTn>
                                        <p:tgtEl>
                                          <p:spTgt spid="2101"/>
                                        </p:tgtEl>
                                        <p:attrNameLst>
                                          <p:attrName>r</p:attrName>
                                        </p:attrNameLst>
                                      </p:cBhvr>
                                    </p:animRot>
                                    <p:animRot by="120000">
                                      <p:cBhvr>
                                        <p:cTn id="129" dur="400" fill="hold">
                                          <p:stCondLst>
                                            <p:cond delay="1600"/>
                                          </p:stCondLst>
                                        </p:cTn>
                                        <p:tgtEl>
                                          <p:spTgt spid="2101"/>
                                        </p:tgtEl>
                                        <p:attrNameLst>
                                          <p:attrName>r</p:attrName>
                                        </p:attrNameLst>
                                      </p:cBhvr>
                                    </p:animRot>
                                  </p:childTnLst>
                                </p:cTn>
                              </p:par>
                              <p:par>
                                <p:cTn id="130" presetID="32" presetClass="emph" presetSubtype="0" repeatCount="2000" fill="hold" nodeType="withEffect">
                                  <p:stCondLst>
                                    <p:cond delay="0"/>
                                  </p:stCondLst>
                                  <p:childTnLst>
                                    <p:animClr clrSpc="rgb" dir="cw">
                                      <p:cBhvr override="childStyle">
                                        <p:cTn id="131" dur="200" fill="hold"/>
                                        <p:tgtEl>
                                          <p:spTgt spid="2091"/>
                                        </p:tgtEl>
                                        <p:attrNameLst>
                                          <p:attrName>style.color</p:attrName>
                                        </p:attrNameLst>
                                      </p:cBhvr>
                                      <p:to>
                                        <a:srgbClr val="DDDDDD"/>
                                      </p:to>
                                    </p:animClr>
                                    <p:animClr clrSpc="rgb" dir="cw">
                                      <p:cBhvr>
                                        <p:cTn id="132" dur="200" fill="hold"/>
                                        <p:tgtEl>
                                          <p:spTgt spid="2091"/>
                                        </p:tgtEl>
                                        <p:attrNameLst>
                                          <p:attrName>fillcolor</p:attrName>
                                        </p:attrNameLst>
                                      </p:cBhvr>
                                      <p:to>
                                        <a:srgbClr val="DDDDDD"/>
                                      </p:to>
                                    </p:animClr>
                                    <p:set>
                                      <p:cBhvr>
                                        <p:cTn id="133" dur="200" fill="hold"/>
                                        <p:tgtEl>
                                          <p:spTgt spid="2091"/>
                                        </p:tgtEl>
                                        <p:attrNameLst>
                                          <p:attrName>fill.type</p:attrName>
                                        </p:attrNameLst>
                                      </p:cBhvr>
                                      <p:to>
                                        <p:strVal val="solid"/>
                                      </p:to>
                                    </p:set>
                                    <p:set>
                                      <p:cBhvr>
                                        <p:cTn id="134" dur="200" fill="hold"/>
                                        <p:tgtEl>
                                          <p:spTgt spid="2091"/>
                                        </p:tgtEl>
                                        <p:attrNameLst>
                                          <p:attrName>fill.on</p:attrName>
                                        </p:attrNameLst>
                                      </p:cBhvr>
                                      <p:to>
                                        <p:strVal val="true"/>
                                      </p:to>
                                    </p:set>
                                    <p:animRot by="120000">
                                      <p:cBhvr>
                                        <p:cTn id="135" dur="200" fill="hold">
                                          <p:stCondLst>
                                            <p:cond delay="0"/>
                                          </p:stCondLst>
                                        </p:cTn>
                                        <p:tgtEl>
                                          <p:spTgt spid="2091"/>
                                        </p:tgtEl>
                                        <p:attrNameLst>
                                          <p:attrName>r</p:attrName>
                                        </p:attrNameLst>
                                      </p:cBhvr>
                                    </p:animRot>
                                    <p:animRot by="-240000">
                                      <p:cBhvr>
                                        <p:cTn id="136" dur="400" fill="hold">
                                          <p:stCondLst>
                                            <p:cond delay="400"/>
                                          </p:stCondLst>
                                        </p:cTn>
                                        <p:tgtEl>
                                          <p:spTgt spid="2091"/>
                                        </p:tgtEl>
                                        <p:attrNameLst>
                                          <p:attrName>r</p:attrName>
                                        </p:attrNameLst>
                                      </p:cBhvr>
                                    </p:animRot>
                                    <p:animRot by="240000">
                                      <p:cBhvr>
                                        <p:cTn id="137" dur="400" fill="hold">
                                          <p:stCondLst>
                                            <p:cond delay="800"/>
                                          </p:stCondLst>
                                        </p:cTn>
                                        <p:tgtEl>
                                          <p:spTgt spid="2091"/>
                                        </p:tgtEl>
                                        <p:attrNameLst>
                                          <p:attrName>r</p:attrName>
                                        </p:attrNameLst>
                                      </p:cBhvr>
                                    </p:animRot>
                                    <p:animRot by="-240000">
                                      <p:cBhvr>
                                        <p:cTn id="138" dur="400" fill="hold">
                                          <p:stCondLst>
                                            <p:cond delay="1200"/>
                                          </p:stCondLst>
                                        </p:cTn>
                                        <p:tgtEl>
                                          <p:spTgt spid="2091"/>
                                        </p:tgtEl>
                                        <p:attrNameLst>
                                          <p:attrName>r</p:attrName>
                                        </p:attrNameLst>
                                      </p:cBhvr>
                                    </p:animRot>
                                    <p:animRot by="120000">
                                      <p:cBhvr>
                                        <p:cTn id="139" dur="400" fill="hold">
                                          <p:stCondLst>
                                            <p:cond delay="1600"/>
                                          </p:stCondLst>
                                        </p:cTn>
                                        <p:tgtEl>
                                          <p:spTgt spid="2091"/>
                                        </p:tgtEl>
                                        <p:attrNameLst>
                                          <p:attrName>r</p:attrName>
                                        </p:attrNameLst>
                                      </p:cBhvr>
                                    </p:animRot>
                                  </p:childTnLst>
                                </p:cTn>
                              </p:par>
                              <p:par>
                                <p:cTn id="140" presetID="32" presetClass="emph" presetSubtype="0" repeatCount="2000" fill="hold" nodeType="withEffect">
                                  <p:stCondLst>
                                    <p:cond delay="0"/>
                                  </p:stCondLst>
                                  <p:childTnLst>
                                    <p:animClr clrSpc="rgb" dir="cw">
                                      <p:cBhvr override="childStyle">
                                        <p:cTn id="141" dur="200" fill="hold"/>
                                        <p:tgtEl>
                                          <p:spTgt spid="2100"/>
                                        </p:tgtEl>
                                        <p:attrNameLst>
                                          <p:attrName>style.color</p:attrName>
                                        </p:attrNameLst>
                                      </p:cBhvr>
                                      <p:to>
                                        <a:srgbClr val="DDDDDD"/>
                                      </p:to>
                                    </p:animClr>
                                    <p:animClr clrSpc="rgb" dir="cw">
                                      <p:cBhvr>
                                        <p:cTn id="142" dur="200" fill="hold"/>
                                        <p:tgtEl>
                                          <p:spTgt spid="2100"/>
                                        </p:tgtEl>
                                        <p:attrNameLst>
                                          <p:attrName>fillcolor</p:attrName>
                                        </p:attrNameLst>
                                      </p:cBhvr>
                                      <p:to>
                                        <a:srgbClr val="DDDDDD"/>
                                      </p:to>
                                    </p:animClr>
                                    <p:set>
                                      <p:cBhvr>
                                        <p:cTn id="143" dur="200" fill="hold"/>
                                        <p:tgtEl>
                                          <p:spTgt spid="2100"/>
                                        </p:tgtEl>
                                        <p:attrNameLst>
                                          <p:attrName>fill.type</p:attrName>
                                        </p:attrNameLst>
                                      </p:cBhvr>
                                      <p:to>
                                        <p:strVal val="solid"/>
                                      </p:to>
                                    </p:set>
                                    <p:set>
                                      <p:cBhvr>
                                        <p:cTn id="144" dur="200" fill="hold"/>
                                        <p:tgtEl>
                                          <p:spTgt spid="2100"/>
                                        </p:tgtEl>
                                        <p:attrNameLst>
                                          <p:attrName>fill.on</p:attrName>
                                        </p:attrNameLst>
                                      </p:cBhvr>
                                      <p:to>
                                        <p:strVal val="true"/>
                                      </p:to>
                                    </p:set>
                                    <p:animRot by="120000">
                                      <p:cBhvr>
                                        <p:cTn id="145" dur="200" fill="hold">
                                          <p:stCondLst>
                                            <p:cond delay="0"/>
                                          </p:stCondLst>
                                        </p:cTn>
                                        <p:tgtEl>
                                          <p:spTgt spid="2100"/>
                                        </p:tgtEl>
                                        <p:attrNameLst>
                                          <p:attrName>r</p:attrName>
                                        </p:attrNameLst>
                                      </p:cBhvr>
                                    </p:animRot>
                                    <p:animRot by="-240000">
                                      <p:cBhvr>
                                        <p:cTn id="146" dur="400" fill="hold">
                                          <p:stCondLst>
                                            <p:cond delay="400"/>
                                          </p:stCondLst>
                                        </p:cTn>
                                        <p:tgtEl>
                                          <p:spTgt spid="2100"/>
                                        </p:tgtEl>
                                        <p:attrNameLst>
                                          <p:attrName>r</p:attrName>
                                        </p:attrNameLst>
                                      </p:cBhvr>
                                    </p:animRot>
                                    <p:animRot by="240000">
                                      <p:cBhvr>
                                        <p:cTn id="147" dur="400" fill="hold">
                                          <p:stCondLst>
                                            <p:cond delay="800"/>
                                          </p:stCondLst>
                                        </p:cTn>
                                        <p:tgtEl>
                                          <p:spTgt spid="2100"/>
                                        </p:tgtEl>
                                        <p:attrNameLst>
                                          <p:attrName>r</p:attrName>
                                        </p:attrNameLst>
                                      </p:cBhvr>
                                    </p:animRot>
                                    <p:animRot by="-240000">
                                      <p:cBhvr>
                                        <p:cTn id="148" dur="400" fill="hold">
                                          <p:stCondLst>
                                            <p:cond delay="1200"/>
                                          </p:stCondLst>
                                        </p:cTn>
                                        <p:tgtEl>
                                          <p:spTgt spid="2100"/>
                                        </p:tgtEl>
                                        <p:attrNameLst>
                                          <p:attrName>r</p:attrName>
                                        </p:attrNameLst>
                                      </p:cBhvr>
                                    </p:animRot>
                                    <p:animRot by="120000">
                                      <p:cBhvr>
                                        <p:cTn id="149" dur="400" fill="hold">
                                          <p:stCondLst>
                                            <p:cond delay="1600"/>
                                          </p:stCondLst>
                                        </p:cTn>
                                        <p:tgtEl>
                                          <p:spTgt spid="2100"/>
                                        </p:tgtEl>
                                        <p:attrNameLst>
                                          <p:attrName>r</p:attrName>
                                        </p:attrNameLst>
                                      </p:cBhvr>
                                    </p:animRot>
                                  </p:childTnLst>
                                </p:cTn>
                              </p:par>
                              <p:par>
                                <p:cTn id="150" presetID="32" presetClass="emph" presetSubtype="0" repeatCount="2000" fill="hold" nodeType="withEffect">
                                  <p:stCondLst>
                                    <p:cond delay="0"/>
                                  </p:stCondLst>
                                  <p:childTnLst>
                                    <p:animClr clrSpc="rgb" dir="cw">
                                      <p:cBhvr override="childStyle">
                                        <p:cTn id="151" dur="200" fill="hold"/>
                                        <p:tgtEl>
                                          <p:spTgt spid="2099"/>
                                        </p:tgtEl>
                                        <p:attrNameLst>
                                          <p:attrName>style.color</p:attrName>
                                        </p:attrNameLst>
                                      </p:cBhvr>
                                      <p:to>
                                        <a:srgbClr val="DDDDDD"/>
                                      </p:to>
                                    </p:animClr>
                                    <p:animClr clrSpc="rgb" dir="cw">
                                      <p:cBhvr>
                                        <p:cTn id="152" dur="200" fill="hold"/>
                                        <p:tgtEl>
                                          <p:spTgt spid="2099"/>
                                        </p:tgtEl>
                                        <p:attrNameLst>
                                          <p:attrName>fillcolor</p:attrName>
                                        </p:attrNameLst>
                                      </p:cBhvr>
                                      <p:to>
                                        <a:srgbClr val="DDDDDD"/>
                                      </p:to>
                                    </p:animClr>
                                    <p:set>
                                      <p:cBhvr>
                                        <p:cTn id="153" dur="200" fill="hold"/>
                                        <p:tgtEl>
                                          <p:spTgt spid="2099"/>
                                        </p:tgtEl>
                                        <p:attrNameLst>
                                          <p:attrName>fill.type</p:attrName>
                                        </p:attrNameLst>
                                      </p:cBhvr>
                                      <p:to>
                                        <p:strVal val="solid"/>
                                      </p:to>
                                    </p:set>
                                    <p:set>
                                      <p:cBhvr>
                                        <p:cTn id="154" dur="200" fill="hold"/>
                                        <p:tgtEl>
                                          <p:spTgt spid="2099"/>
                                        </p:tgtEl>
                                        <p:attrNameLst>
                                          <p:attrName>fill.on</p:attrName>
                                        </p:attrNameLst>
                                      </p:cBhvr>
                                      <p:to>
                                        <p:strVal val="true"/>
                                      </p:to>
                                    </p:set>
                                    <p:animRot by="120000">
                                      <p:cBhvr>
                                        <p:cTn id="155" dur="200" fill="hold">
                                          <p:stCondLst>
                                            <p:cond delay="0"/>
                                          </p:stCondLst>
                                        </p:cTn>
                                        <p:tgtEl>
                                          <p:spTgt spid="2099"/>
                                        </p:tgtEl>
                                        <p:attrNameLst>
                                          <p:attrName>r</p:attrName>
                                        </p:attrNameLst>
                                      </p:cBhvr>
                                    </p:animRot>
                                    <p:animRot by="-240000">
                                      <p:cBhvr>
                                        <p:cTn id="156" dur="400" fill="hold">
                                          <p:stCondLst>
                                            <p:cond delay="400"/>
                                          </p:stCondLst>
                                        </p:cTn>
                                        <p:tgtEl>
                                          <p:spTgt spid="2099"/>
                                        </p:tgtEl>
                                        <p:attrNameLst>
                                          <p:attrName>r</p:attrName>
                                        </p:attrNameLst>
                                      </p:cBhvr>
                                    </p:animRot>
                                    <p:animRot by="240000">
                                      <p:cBhvr>
                                        <p:cTn id="157" dur="400" fill="hold">
                                          <p:stCondLst>
                                            <p:cond delay="800"/>
                                          </p:stCondLst>
                                        </p:cTn>
                                        <p:tgtEl>
                                          <p:spTgt spid="2099"/>
                                        </p:tgtEl>
                                        <p:attrNameLst>
                                          <p:attrName>r</p:attrName>
                                        </p:attrNameLst>
                                      </p:cBhvr>
                                    </p:animRot>
                                    <p:animRot by="-240000">
                                      <p:cBhvr>
                                        <p:cTn id="158" dur="400" fill="hold">
                                          <p:stCondLst>
                                            <p:cond delay="1200"/>
                                          </p:stCondLst>
                                        </p:cTn>
                                        <p:tgtEl>
                                          <p:spTgt spid="2099"/>
                                        </p:tgtEl>
                                        <p:attrNameLst>
                                          <p:attrName>r</p:attrName>
                                        </p:attrNameLst>
                                      </p:cBhvr>
                                    </p:animRot>
                                    <p:animRot by="120000">
                                      <p:cBhvr>
                                        <p:cTn id="159" dur="400" fill="hold">
                                          <p:stCondLst>
                                            <p:cond delay="1600"/>
                                          </p:stCondLst>
                                        </p:cTn>
                                        <p:tgtEl>
                                          <p:spTgt spid="2099"/>
                                        </p:tgtEl>
                                        <p:attrNameLst>
                                          <p:attrName>r</p:attrName>
                                        </p:attrNameLst>
                                      </p:cBhvr>
                                    </p:animRot>
                                  </p:childTnLst>
                                </p:cTn>
                              </p:par>
                              <p:par>
                                <p:cTn id="160" presetID="32" presetClass="emph" presetSubtype="0" repeatCount="2000" fill="hold" nodeType="withEffect">
                                  <p:stCondLst>
                                    <p:cond delay="0"/>
                                  </p:stCondLst>
                                  <p:childTnLst>
                                    <p:animClr clrSpc="rgb" dir="cw">
                                      <p:cBhvr override="childStyle">
                                        <p:cTn id="161" dur="200" fill="hold"/>
                                        <p:tgtEl>
                                          <p:spTgt spid="2102"/>
                                        </p:tgtEl>
                                        <p:attrNameLst>
                                          <p:attrName>style.color</p:attrName>
                                        </p:attrNameLst>
                                      </p:cBhvr>
                                      <p:to>
                                        <a:srgbClr val="DDDDDD"/>
                                      </p:to>
                                    </p:animClr>
                                    <p:animClr clrSpc="rgb" dir="cw">
                                      <p:cBhvr>
                                        <p:cTn id="162" dur="200" fill="hold"/>
                                        <p:tgtEl>
                                          <p:spTgt spid="2102"/>
                                        </p:tgtEl>
                                        <p:attrNameLst>
                                          <p:attrName>fillcolor</p:attrName>
                                        </p:attrNameLst>
                                      </p:cBhvr>
                                      <p:to>
                                        <a:srgbClr val="DDDDDD"/>
                                      </p:to>
                                    </p:animClr>
                                    <p:set>
                                      <p:cBhvr>
                                        <p:cTn id="163" dur="200" fill="hold"/>
                                        <p:tgtEl>
                                          <p:spTgt spid="2102"/>
                                        </p:tgtEl>
                                        <p:attrNameLst>
                                          <p:attrName>fill.type</p:attrName>
                                        </p:attrNameLst>
                                      </p:cBhvr>
                                      <p:to>
                                        <p:strVal val="solid"/>
                                      </p:to>
                                    </p:set>
                                    <p:set>
                                      <p:cBhvr>
                                        <p:cTn id="164" dur="200" fill="hold"/>
                                        <p:tgtEl>
                                          <p:spTgt spid="2102"/>
                                        </p:tgtEl>
                                        <p:attrNameLst>
                                          <p:attrName>fill.on</p:attrName>
                                        </p:attrNameLst>
                                      </p:cBhvr>
                                      <p:to>
                                        <p:strVal val="true"/>
                                      </p:to>
                                    </p:set>
                                    <p:animRot by="120000">
                                      <p:cBhvr>
                                        <p:cTn id="165" dur="200" fill="hold">
                                          <p:stCondLst>
                                            <p:cond delay="0"/>
                                          </p:stCondLst>
                                        </p:cTn>
                                        <p:tgtEl>
                                          <p:spTgt spid="2102"/>
                                        </p:tgtEl>
                                        <p:attrNameLst>
                                          <p:attrName>r</p:attrName>
                                        </p:attrNameLst>
                                      </p:cBhvr>
                                    </p:animRot>
                                    <p:animRot by="-240000">
                                      <p:cBhvr>
                                        <p:cTn id="166" dur="400" fill="hold">
                                          <p:stCondLst>
                                            <p:cond delay="400"/>
                                          </p:stCondLst>
                                        </p:cTn>
                                        <p:tgtEl>
                                          <p:spTgt spid="2102"/>
                                        </p:tgtEl>
                                        <p:attrNameLst>
                                          <p:attrName>r</p:attrName>
                                        </p:attrNameLst>
                                      </p:cBhvr>
                                    </p:animRot>
                                    <p:animRot by="240000">
                                      <p:cBhvr>
                                        <p:cTn id="167" dur="400" fill="hold">
                                          <p:stCondLst>
                                            <p:cond delay="800"/>
                                          </p:stCondLst>
                                        </p:cTn>
                                        <p:tgtEl>
                                          <p:spTgt spid="2102"/>
                                        </p:tgtEl>
                                        <p:attrNameLst>
                                          <p:attrName>r</p:attrName>
                                        </p:attrNameLst>
                                      </p:cBhvr>
                                    </p:animRot>
                                    <p:animRot by="-240000">
                                      <p:cBhvr>
                                        <p:cTn id="168" dur="400" fill="hold">
                                          <p:stCondLst>
                                            <p:cond delay="1200"/>
                                          </p:stCondLst>
                                        </p:cTn>
                                        <p:tgtEl>
                                          <p:spTgt spid="2102"/>
                                        </p:tgtEl>
                                        <p:attrNameLst>
                                          <p:attrName>r</p:attrName>
                                        </p:attrNameLst>
                                      </p:cBhvr>
                                    </p:animRot>
                                    <p:animRot by="120000">
                                      <p:cBhvr>
                                        <p:cTn id="169" dur="400" fill="hold">
                                          <p:stCondLst>
                                            <p:cond delay="1600"/>
                                          </p:stCondLst>
                                        </p:cTn>
                                        <p:tgtEl>
                                          <p:spTgt spid="2102"/>
                                        </p:tgtEl>
                                        <p:attrNameLst>
                                          <p:attrName>r</p:attrName>
                                        </p:attrNameLst>
                                      </p:cBhvr>
                                    </p:animRot>
                                  </p:childTnLst>
                                </p:cTn>
                              </p:par>
                              <p:par>
                                <p:cTn id="170" presetID="32" presetClass="emph" presetSubtype="0" repeatCount="2000" fill="hold" nodeType="withEffect">
                                  <p:stCondLst>
                                    <p:cond delay="0"/>
                                  </p:stCondLst>
                                  <p:childTnLst>
                                    <p:animClr clrSpc="rgb" dir="cw">
                                      <p:cBhvr override="childStyle">
                                        <p:cTn id="171" dur="200" fill="hold"/>
                                        <p:tgtEl>
                                          <p:spTgt spid="2095"/>
                                        </p:tgtEl>
                                        <p:attrNameLst>
                                          <p:attrName>style.color</p:attrName>
                                        </p:attrNameLst>
                                      </p:cBhvr>
                                      <p:to>
                                        <a:srgbClr val="DDDDDD"/>
                                      </p:to>
                                    </p:animClr>
                                    <p:animClr clrSpc="rgb" dir="cw">
                                      <p:cBhvr>
                                        <p:cTn id="172" dur="200" fill="hold"/>
                                        <p:tgtEl>
                                          <p:spTgt spid="2095"/>
                                        </p:tgtEl>
                                        <p:attrNameLst>
                                          <p:attrName>fillcolor</p:attrName>
                                        </p:attrNameLst>
                                      </p:cBhvr>
                                      <p:to>
                                        <a:srgbClr val="DDDDDD"/>
                                      </p:to>
                                    </p:animClr>
                                    <p:set>
                                      <p:cBhvr>
                                        <p:cTn id="173" dur="200" fill="hold"/>
                                        <p:tgtEl>
                                          <p:spTgt spid="2095"/>
                                        </p:tgtEl>
                                        <p:attrNameLst>
                                          <p:attrName>fill.type</p:attrName>
                                        </p:attrNameLst>
                                      </p:cBhvr>
                                      <p:to>
                                        <p:strVal val="solid"/>
                                      </p:to>
                                    </p:set>
                                    <p:set>
                                      <p:cBhvr>
                                        <p:cTn id="174" dur="200" fill="hold"/>
                                        <p:tgtEl>
                                          <p:spTgt spid="2095"/>
                                        </p:tgtEl>
                                        <p:attrNameLst>
                                          <p:attrName>fill.on</p:attrName>
                                        </p:attrNameLst>
                                      </p:cBhvr>
                                      <p:to>
                                        <p:strVal val="true"/>
                                      </p:to>
                                    </p:set>
                                    <p:animRot by="120000">
                                      <p:cBhvr>
                                        <p:cTn id="175" dur="200" fill="hold">
                                          <p:stCondLst>
                                            <p:cond delay="0"/>
                                          </p:stCondLst>
                                        </p:cTn>
                                        <p:tgtEl>
                                          <p:spTgt spid="2095"/>
                                        </p:tgtEl>
                                        <p:attrNameLst>
                                          <p:attrName>r</p:attrName>
                                        </p:attrNameLst>
                                      </p:cBhvr>
                                    </p:animRot>
                                    <p:animRot by="-240000">
                                      <p:cBhvr>
                                        <p:cTn id="176" dur="400" fill="hold">
                                          <p:stCondLst>
                                            <p:cond delay="400"/>
                                          </p:stCondLst>
                                        </p:cTn>
                                        <p:tgtEl>
                                          <p:spTgt spid="2095"/>
                                        </p:tgtEl>
                                        <p:attrNameLst>
                                          <p:attrName>r</p:attrName>
                                        </p:attrNameLst>
                                      </p:cBhvr>
                                    </p:animRot>
                                    <p:animRot by="240000">
                                      <p:cBhvr>
                                        <p:cTn id="177" dur="400" fill="hold">
                                          <p:stCondLst>
                                            <p:cond delay="800"/>
                                          </p:stCondLst>
                                        </p:cTn>
                                        <p:tgtEl>
                                          <p:spTgt spid="2095"/>
                                        </p:tgtEl>
                                        <p:attrNameLst>
                                          <p:attrName>r</p:attrName>
                                        </p:attrNameLst>
                                      </p:cBhvr>
                                    </p:animRot>
                                    <p:animRot by="-240000">
                                      <p:cBhvr>
                                        <p:cTn id="178" dur="400" fill="hold">
                                          <p:stCondLst>
                                            <p:cond delay="1200"/>
                                          </p:stCondLst>
                                        </p:cTn>
                                        <p:tgtEl>
                                          <p:spTgt spid="2095"/>
                                        </p:tgtEl>
                                        <p:attrNameLst>
                                          <p:attrName>r</p:attrName>
                                        </p:attrNameLst>
                                      </p:cBhvr>
                                    </p:animRot>
                                    <p:animRot by="120000">
                                      <p:cBhvr>
                                        <p:cTn id="179" dur="400" fill="hold">
                                          <p:stCondLst>
                                            <p:cond delay="1600"/>
                                          </p:stCondLst>
                                        </p:cTn>
                                        <p:tgtEl>
                                          <p:spTgt spid="2095"/>
                                        </p:tgtEl>
                                        <p:attrNameLst>
                                          <p:attrName>r</p:attrName>
                                        </p:attrNameLst>
                                      </p:cBhvr>
                                    </p:animRot>
                                  </p:childTnLst>
                                </p:cTn>
                              </p:par>
                              <p:par>
                                <p:cTn id="180" presetID="32" presetClass="emph" presetSubtype="0" repeatCount="2000" fill="hold" nodeType="withEffect">
                                  <p:stCondLst>
                                    <p:cond delay="0"/>
                                  </p:stCondLst>
                                  <p:childTnLst>
                                    <p:animClr clrSpc="rgb" dir="cw">
                                      <p:cBhvr override="childStyle">
                                        <p:cTn id="181" dur="200" fill="hold"/>
                                        <p:tgtEl>
                                          <p:spTgt spid="2093"/>
                                        </p:tgtEl>
                                        <p:attrNameLst>
                                          <p:attrName>style.color</p:attrName>
                                        </p:attrNameLst>
                                      </p:cBhvr>
                                      <p:to>
                                        <a:srgbClr val="DDDDDD"/>
                                      </p:to>
                                    </p:animClr>
                                    <p:animClr clrSpc="rgb" dir="cw">
                                      <p:cBhvr>
                                        <p:cTn id="182" dur="200" fill="hold"/>
                                        <p:tgtEl>
                                          <p:spTgt spid="2093"/>
                                        </p:tgtEl>
                                        <p:attrNameLst>
                                          <p:attrName>fillcolor</p:attrName>
                                        </p:attrNameLst>
                                      </p:cBhvr>
                                      <p:to>
                                        <a:srgbClr val="DDDDDD"/>
                                      </p:to>
                                    </p:animClr>
                                    <p:set>
                                      <p:cBhvr>
                                        <p:cTn id="183" dur="200" fill="hold"/>
                                        <p:tgtEl>
                                          <p:spTgt spid="2093"/>
                                        </p:tgtEl>
                                        <p:attrNameLst>
                                          <p:attrName>fill.type</p:attrName>
                                        </p:attrNameLst>
                                      </p:cBhvr>
                                      <p:to>
                                        <p:strVal val="solid"/>
                                      </p:to>
                                    </p:set>
                                    <p:set>
                                      <p:cBhvr>
                                        <p:cTn id="184" dur="200" fill="hold"/>
                                        <p:tgtEl>
                                          <p:spTgt spid="2093"/>
                                        </p:tgtEl>
                                        <p:attrNameLst>
                                          <p:attrName>fill.on</p:attrName>
                                        </p:attrNameLst>
                                      </p:cBhvr>
                                      <p:to>
                                        <p:strVal val="true"/>
                                      </p:to>
                                    </p:set>
                                    <p:animRot by="120000">
                                      <p:cBhvr>
                                        <p:cTn id="185" dur="200" fill="hold">
                                          <p:stCondLst>
                                            <p:cond delay="0"/>
                                          </p:stCondLst>
                                        </p:cTn>
                                        <p:tgtEl>
                                          <p:spTgt spid="2093"/>
                                        </p:tgtEl>
                                        <p:attrNameLst>
                                          <p:attrName>r</p:attrName>
                                        </p:attrNameLst>
                                      </p:cBhvr>
                                    </p:animRot>
                                    <p:animRot by="-240000">
                                      <p:cBhvr>
                                        <p:cTn id="186" dur="400" fill="hold">
                                          <p:stCondLst>
                                            <p:cond delay="400"/>
                                          </p:stCondLst>
                                        </p:cTn>
                                        <p:tgtEl>
                                          <p:spTgt spid="2093"/>
                                        </p:tgtEl>
                                        <p:attrNameLst>
                                          <p:attrName>r</p:attrName>
                                        </p:attrNameLst>
                                      </p:cBhvr>
                                    </p:animRot>
                                    <p:animRot by="240000">
                                      <p:cBhvr>
                                        <p:cTn id="187" dur="400" fill="hold">
                                          <p:stCondLst>
                                            <p:cond delay="800"/>
                                          </p:stCondLst>
                                        </p:cTn>
                                        <p:tgtEl>
                                          <p:spTgt spid="2093"/>
                                        </p:tgtEl>
                                        <p:attrNameLst>
                                          <p:attrName>r</p:attrName>
                                        </p:attrNameLst>
                                      </p:cBhvr>
                                    </p:animRot>
                                    <p:animRot by="-240000">
                                      <p:cBhvr>
                                        <p:cTn id="188" dur="400" fill="hold">
                                          <p:stCondLst>
                                            <p:cond delay="1200"/>
                                          </p:stCondLst>
                                        </p:cTn>
                                        <p:tgtEl>
                                          <p:spTgt spid="2093"/>
                                        </p:tgtEl>
                                        <p:attrNameLst>
                                          <p:attrName>r</p:attrName>
                                        </p:attrNameLst>
                                      </p:cBhvr>
                                    </p:animRot>
                                    <p:animRot by="120000">
                                      <p:cBhvr>
                                        <p:cTn id="189" dur="400" fill="hold">
                                          <p:stCondLst>
                                            <p:cond delay="1600"/>
                                          </p:stCondLst>
                                        </p:cTn>
                                        <p:tgtEl>
                                          <p:spTgt spid="2093"/>
                                        </p:tgtEl>
                                        <p:attrNameLst>
                                          <p:attrName>r</p:attrName>
                                        </p:attrNameLst>
                                      </p:cBhvr>
                                    </p:animRot>
                                  </p:childTnLst>
                                </p:cTn>
                              </p:par>
                              <p:par>
                                <p:cTn id="190" presetID="0" presetClass="path" presetSubtype="0" accel="50000" decel="50000" fill="hold" nodeType="withEffect">
                                  <p:stCondLst>
                                    <p:cond delay="0"/>
                                  </p:stCondLst>
                                  <p:childTnLst>
                                    <p:animMotion origin="layout" path="M 0.0073 -0.04607 C 0.00678 -0.06088 0.00643 -0.0757 0.0198 -0.08495 C 0.03316 -0.09421 0.05782 -0.09977 0.08785 -0.10162 C 0.11789 -0.10347 0.17119 -0.10232 0.20035 -0.09607 C 0.22952 -0.08982 0.25348 -0.0838 0.26285 -0.06458 C 0.27223 -0.04537 0.25747 0.00139 0.25608 0.01875 " pathEditMode="relative" rAng="0" ptsTypes="aaaaaa">
                                      <p:cBhvr>
                                        <p:cTn id="191" dur="3000" fill="hold"/>
                                        <p:tgtEl>
                                          <p:spTgt spid="2105"/>
                                        </p:tgtEl>
                                        <p:attrNameLst>
                                          <p:attrName>ppt_x</p:attrName>
                                          <p:attrName>ppt_y</p:attrName>
                                        </p:attrNameLst>
                                      </p:cBhvr>
                                      <p:rCtr x="132" y="4"/>
                                    </p:animMotion>
                                  </p:childTnLst>
                                </p:cTn>
                              </p:par>
                              <p:par>
                                <p:cTn id="192" presetID="0" presetClass="path" presetSubtype="0" accel="50000" decel="50000" fill="hold" nodeType="withEffect">
                                  <p:stCondLst>
                                    <p:cond delay="0"/>
                                  </p:stCondLst>
                                  <p:childTnLst>
                                    <p:animMotion origin="layout" path="M -0.00834 -0.04445 L -0.00122 0.05393 " pathEditMode="relative" rAng="0" ptsTypes="AA">
                                      <p:cBhvr>
                                        <p:cTn id="193" dur="3000" fill="hold"/>
                                        <p:tgtEl>
                                          <p:spTgt spid="2104"/>
                                        </p:tgtEl>
                                        <p:attrNameLst>
                                          <p:attrName>ppt_x</p:attrName>
                                          <p:attrName>ppt_y</p:attrName>
                                        </p:attrNameLst>
                                      </p:cBhvr>
                                      <p:rCtr x="3" y="49"/>
                                    </p:animMotion>
                                  </p:childTnLst>
                                </p:cTn>
                              </p:par>
                              <p:par>
                                <p:cTn id="194" presetID="0" presetClass="path" presetSubtype="0" accel="50000" decel="50000" fill="hold" nodeType="withEffect">
                                  <p:stCondLst>
                                    <p:cond delay="1000"/>
                                  </p:stCondLst>
                                  <p:childTnLst>
                                    <p:animMotion origin="layout" path="M -0.00834 0.06667 L -0.00834 0.12245 " pathEditMode="relative" rAng="0" ptsTypes="AA">
                                      <p:cBhvr>
                                        <p:cTn id="195" dur="2000" fill="hold"/>
                                        <p:tgtEl>
                                          <p:spTgt spid="2083"/>
                                        </p:tgtEl>
                                        <p:attrNameLst>
                                          <p:attrName>ppt_x</p:attrName>
                                          <p:attrName>ppt_y</p:attrName>
                                        </p:attrNameLst>
                                      </p:cBhvr>
                                      <p:rCtr x="0" y="28"/>
                                    </p:animMotion>
                                  </p:childTnLst>
                                </p:cTn>
                              </p:par>
                              <p:par>
                                <p:cTn id="196" presetID="0" presetClass="path" presetSubtype="0" accel="50000" decel="50000" fill="hold" nodeType="withEffect">
                                  <p:stCondLst>
                                    <p:cond delay="1000"/>
                                  </p:stCondLst>
                                  <p:childTnLst>
                                    <p:animMotion origin="layout" path="M -0.00833 0.06667 L -0.00833 0.12246 " pathEditMode="relative" rAng="0" ptsTypes="AA">
                                      <p:cBhvr>
                                        <p:cTn id="197" dur="2000" fill="hold"/>
                                        <p:tgtEl>
                                          <p:spTgt spid="2084"/>
                                        </p:tgtEl>
                                        <p:attrNameLst>
                                          <p:attrName>ppt_x</p:attrName>
                                          <p:attrName>ppt_y</p:attrName>
                                        </p:attrNameLst>
                                      </p:cBhvr>
                                      <p:rCtr x="0" y="28"/>
                                    </p:animMotion>
                                  </p:childTnLst>
                                </p:cTn>
                              </p:par>
                              <p:par>
                                <p:cTn id="198" presetID="0" presetClass="path" presetSubtype="0" accel="50000" decel="50000" fill="hold" nodeType="withEffect">
                                  <p:stCondLst>
                                    <p:cond delay="1000"/>
                                  </p:stCondLst>
                                  <p:childTnLst>
                                    <p:animMotion origin="layout" path="M 0.0125 0.06366 L 0.0125 0.11945 " pathEditMode="relative" rAng="0" ptsTypes="AA">
                                      <p:cBhvr>
                                        <p:cTn id="199" dur="2000" fill="hold"/>
                                        <p:tgtEl>
                                          <p:spTgt spid="2085"/>
                                        </p:tgtEl>
                                        <p:attrNameLst>
                                          <p:attrName>ppt_x</p:attrName>
                                          <p:attrName>ppt_y</p:attrName>
                                        </p:attrNameLst>
                                      </p:cBhvr>
                                      <p:rCtr x="0" y="28"/>
                                    </p:animMotion>
                                  </p:childTnLst>
                                </p:cTn>
                              </p:par>
                              <p:par>
                                <p:cTn id="200" presetID="0" presetClass="path" presetSubtype="0" accel="50000" decel="50000" fill="hold" nodeType="withEffect">
                                  <p:stCondLst>
                                    <p:cond delay="1000"/>
                                  </p:stCondLst>
                                  <p:childTnLst>
                                    <p:animMotion origin="layout" path="M 0.0125 0.06365 L 0.0125 0.11944 " pathEditMode="relative" rAng="0" ptsTypes="AA">
                                      <p:cBhvr>
                                        <p:cTn id="201" dur="2000" fill="hold"/>
                                        <p:tgtEl>
                                          <p:spTgt spid="2080"/>
                                        </p:tgtEl>
                                        <p:attrNameLst>
                                          <p:attrName>ppt_x</p:attrName>
                                          <p:attrName>ppt_y</p:attrName>
                                        </p:attrNameLst>
                                      </p:cBhvr>
                                      <p:rCtr x="0" y="28"/>
                                    </p:animMotion>
                                  </p:childTnLst>
                                </p:cTn>
                              </p:par>
                              <p:par>
                                <p:cTn id="202" presetID="42" presetClass="exit" presetSubtype="0" fill="hold" nodeType="withEffect">
                                  <p:stCondLst>
                                    <p:cond delay="1500"/>
                                  </p:stCondLst>
                                  <p:childTnLst>
                                    <p:animEffect transition="out" filter="fade">
                                      <p:cBhvr>
                                        <p:cTn id="203" dur="2000"/>
                                        <p:tgtEl>
                                          <p:spTgt spid="2087"/>
                                        </p:tgtEl>
                                      </p:cBhvr>
                                    </p:animEffect>
                                    <p:anim calcmode="lin" valueType="num">
                                      <p:cBhvr>
                                        <p:cTn id="204" dur="2000"/>
                                        <p:tgtEl>
                                          <p:spTgt spid="2087"/>
                                        </p:tgtEl>
                                        <p:attrNameLst>
                                          <p:attrName>ppt_x</p:attrName>
                                        </p:attrNameLst>
                                      </p:cBhvr>
                                      <p:tavLst>
                                        <p:tav tm="0">
                                          <p:val>
                                            <p:strVal val="ppt_x"/>
                                          </p:val>
                                        </p:tav>
                                        <p:tav tm="100000">
                                          <p:val>
                                            <p:strVal val="ppt_x"/>
                                          </p:val>
                                        </p:tav>
                                      </p:tavLst>
                                    </p:anim>
                                    <p:anim calcmode="lin" valueType="num">
                                      <p:cBhvr>
                                        <p:cTn id="205" dur="2000"/>
                                        <p:tgtEl>
                                          <p:spTgt spid="2087"/>
                                        </p:tgtEl>
                                        <p:attrNameLst>
                                          <p:attrName>ppt_y</p:attrName>
                                        </p:attrNameLst>
                                      </p:cBhvr>
                                      <p:tavLst>
                                        <p:tav tm="0">
                                          <p:val>
                                            <p:strVal val="ppt_y"/>
                                          </p:val>
                                        </p:tav>
                                        <p:tav tm="100000">
                                          <p:val>
                                            <p:strVal val="ppt_y+.1"/>
                                          </p:val>
                                        </p:tav>
                                      </p:tavLst>
                                    </p:anim>
                                    <p:set>
                                      <p:cBhvr>
                                        <p:cTn id="206" dur="1" fill="hold">
                                          <p:stCondLst>
                                            <p:cond delay="1999"/>
                                          </p:stCondLst>
                                        </p:cTn>
                                        <p:tgtEl>
                                          <p:spTgt spid="2087"/>
                                        </p:tgtEl>
                                        <p:attrNameLst>
                                          <p:attrName>style.visibility</p:attrName>
                                        </p:attrNameLst>
                                      </p:cBhvr>
                                      <p:to>
                                        <p:strVal val="hidden"/>
                                      </p:to>
                                    </p:set>
                                  </p:childTnLst>
                                </p:cTn>
                              </p:par>
                              <p:par>
                                <p:cTn id="207" presetID="42" presetClass="exit" presetSubtype="0" fill="hold" nodeType="withEffect">
                                  <p:stCondLst>
                                    <p:cond delay="1500"/>
                                  </p:stCondLst>
                                  <p:childTnLst>
                                    <p:animEffect transition="out" filter="fade">
                                      <p:cBhvr>
                                        <p:cTn id="208" dur="2000"/>
                                        <p:tgtEl>
                                          <p:spTgt spid="2077"/>
                                        </p:tgtEl>
                                      </p:cBhvr>
                                    </p:animEffect>
                                    <p:anim calcmode="lin" valueType="num">
                                      <p:cBhvr>
                                        <p:cTn id="209" dur="2000"/>
                                        <p:tgtEl>
                                          <p:spTgt spid="2077"/>
                                        </p:tgtEl>
                                        <p:attrNameLst>
                                          <p:attrName>ppt_x</p:attrName>
                                        </p:attrNameLst>
                                      </p:cBhvr>
                                      <p:tavLst>
                                        <p:tav tm="0">
                                          <p:val>
                                            <p:strVal val="ppt_x"/>
                                          </p:val>
                                        </p:tav>
                                        <p:tav tm="100000">
                                          <p:val>
                                            <p:strVal val="ppt_x"/>
                                          </p:val>
                                        </p:tav>
                                      </p:tavLst>
                                    </p:anim>
                                    <p:anim calcmode="lin" valueType="num">
                                      <p:cBhvr>
                                        <p:cTn id="210" dur="2000"/>
                                        <p:tgtEl>
                                          <p:spTgt spid="2077"/>
                                        </p:tgtEl>
                                        <p:attrNameLst>
                                          <p:attrName>ppt_y</p:attrName>
                                        </p:attrNameLst>
                                      </p:cBhvr>
                                      <p:tavLst>
                                        <p:tav tm="0">
                                          <p:val>
                                            <p:strVal val="ppt_y"/>
                                          </p:val>
                                        </p:tav>
                                        <p:tav tm="100000">
                                          <p:val>
                                            <p:strVal val="ppt_y+.1"/>
                                          </p:val>
                                        </p:tav>
                                      </p:tavLst>
                                    </p:anim>
                                    <p:set>
                                      <p:cBhvr>
                                        <p:cTn id="211" dur="1" fill="hold">
                                          <p:stCondLst>
                                            <p:cond delay="1999"/>
                                          </p:stCondLst>
                                        </p:cTn>
                                        <p:tgtEl>
                                          <p:spTgt spid="2077"/>
                                        </p:tgtEl>
                                        <p:attrNameLst>
                                          <p:attrName>style.visibility</p:attrName>
                                        </p:attrNameLst>
                                      </p:cBhvr>
                                      <p:to>
                                        <p:strVal val="hidden"/>
                                      </p:to>
                                    </p:set>
                                  </p:childTnLst>
                                </p:cTn>
                              </p:par>
                              <p:par>
                                <p:cTn id="212" presetID="10" presetClass="exit" presetSubtype="0" fill="hold" grpId="0" nodeType="withEffect">
                                  <p:stCondLst>
                                    <p:cond delay="0"/>
                                  </p:stCondLst>
                                  <p:childTnLst>
                                    <p:animEffect transition="out" filter="fade">
                                      <p:cBhvr>
                                        <p:cTn id="213" dur="2000"/>
                                        <p:tgtEl>
                                          <p:spTgt spid="2131"/>
                                        </p:tgtEl>
                                      </p:cBhvr>
                                    </p:animEffect>
                                    <p:set>
                                      <p:cBhvr>
                                        <p:cTn id="214" dur="1" fill="hold">
                                          <p:stCondLst>
                                            <p:cond delay="1999"/>
                                          </p:stCondLst>
                                        </p:cTn>
                                        <p:tgtEl>
                                          <p:spTgt spid="2131"/>
                                        </p:tgtEl>
                                        <p:attrNameLst>
                                          <p:attrName>style.visibility</p:attrName>
                                        </p:attrNameLst>
                                      </p:cBhvr>
                                      <p:to>
                                        <p:strVal val="hidden"/>
                                      </p:to>
                                    </p:set>
                                  </p:childTnLst>
                                </p:cTn>
                              </p:par>
                              <p:par>
                                <p:cTn id="215" presetID="10" presetClass="exit" presetSubtype="0" fill="hold" grpId="0" nodeType="withEffect">
                                  <p:stCondLst>
                                    <p:cond delay="0"/>
                                  </p:stCondLst>
                                  <p:childTnLst>
                                    <p:animEffect transition="out" filter="fade">
                                      <p:cBhvr>
                                        <p:cTn id="216" dur="2000"/>
                                        <p:tgtEl>
                                          <p:spTgt spid="2130"/>
                                        </p:tgtEl>
                                      </p:cBhvr>
                                    </p:animEffect>
                                    <p:set>
                                      <p:cBhvr>
                                        <p:cTn id="217" dur="1" fill="hold">
                                          <p:stCondLst>
                                            <p:cond delay="1999"/>
                                          </p:stCondLst>
                                        </p:cTn>
                                        <p:tgtEl>
                                          <p:spTgt spid="2130"/>
                                        </p:tgtEl>
                                        <p:attrNameLst>
                                          <p:attrName>style.visibility</p:attrName>
                                        </p:attrNameLst>
                                      </p:cBhvr>
                                      <p:to>
                                        <p:strVal val="hidden"/>
                                      </p:to>
                                    </p:set>
                                  </p:childTnLst>
                                </p:cTn>
                              </p:par>
                            </p:childTnLst>
                          </p:cTn>
                        </p:par>
                        <p:par>
                          <p:cTn id="218" fill="hold">
                            <p:stCondLst>
                              <p:cond delay="4000"/>
                            </p:stCondLst>
                            <p:childTnLst>
                              <p:par>
                                <p:cTn id="219" presetID="8" presetClass="emph" presetSubtype="0" fill="hold" nodeType="afterEffect">
                                  <p:stCondLst>
                                    <p:cond delay="0"/>
                                  </p:stCondLst>
                                  <p:childTnLst>
                                    <p:animRot by="-5400000">
                                      <p:cBhvr>
                                        <p:cTn id="220" dur="2000" fill="hold"/>
                                        <p:tgtEl>
                                          <p:spTgt spid="2085"/>
                                        </p:tgtEl>
                                        <p:attrNameLst>
                                          <p:attrName>r</p:attrName>
                                        </p:attrNameLst>
                                      </p:cBhvr>
                                    </p:animRot>
                                  </p:childTnLst>
                                </p:cTn>
                              </p:par>
                              <p:par>
                                <p:cTn id="221" presetID="0" presetClass="path" presetSubtype="0" accel="50000" decel="50000" fill="hold" nodeType="withEffect">
                                  <p:stCondLst>
                                    <p:cond delay="0"/>
                                  </p:stCondLst>
                                  <p:childTnLst>
                                    <p:animMotion origin="layout" path="M 0.0125 0.11945 L 0.0375 0.09723 " pathEditMode="relative" rAng="0" ptsTypes="AA">
                                      <p:cBhvr>
                                        <p:cTn id="222" dur="2000" fill="hold"/>
                                        <p:tgtEl>
                                          <p:spTgt spid="2085"/>
                                        </p:tgtEl>
                                        <p:attrNameLst>
                                          <p:attrName>ppt_x</p:attrName>
                                          <p:attrName>ppt_y</p:attrName>
                                        </p:attrNameLst>
                                      </p:cBhvr>
                                      <p:rCtr x="13" y="-11"/>
                                    </p:animMotion>
                                  </p:childTnLst>
                                </p:cTn>
                              </p:par>
                              <p:par>
                                <p:cTn id="223" presetID="8" presetClass="emph" presetSubtype="0" fill="hold" nodeType="withEffect">
                                  <p:stCondLst>
                                    <p:cond delay="0"/>
                                  </p:stCondLst>
                                  <p:childTnLst>
                                    <p:animRot by="-5400000">
                                      <p:cBhvr>
                                        <p:cTn id="224" dur="2000" fill="hold"/>
                                        <p:tgtEl>
                                          <p:spTgt spid="2080"/>
                                        </p:tgtEl>
                                        <p:attrNameLst>
                                          <p:attrName>r</p:attrName>
                                        </p:attrNameLst>
                                      </p:cBhvr>
                                    </p:animRot>
                                  </p:childTnLst>
                                </p:cTn>
                              </p:par>
                              <p:par>
                                <p:cTn id="225" presetID="0" presetClass="path" presetSubtype="0" accel="50000" decel="50000" fill="hold" nodeType="withEffect">
                                  <p:stCondLst>
                                    <p:cond delay="0"/>
                                  </p:stCondLst>
                                  <p:childTnLst>
                                    <p:animMotion origin="layout" path="M 0.0125 0.11945 L 0.03403 0.12199 " pathEditMode="relative" rAng="0" ptsTypes="AA">
                                      <p:cBhvr>
                                        <p:cTn id="226" dur="2000" fill="hold"/>
                                        <p:tgtEl>
                                          <p:spTgt spid="2080"/>
                                        </p:tgtEl>
                                        <p:attrNameLst>
                                          <p:attrName>ppt_x</p:attrName>
                                          <p:attrName>ppt_y</p:attrName>
                                        </p:attrNameLst>
                                      </p:cBhvr>
                                      <p:rCtr x="11" y="1"/>
                                    </p:animMotion>
                                  </p:childTnLst>
                                </p:cTn>
                              </p:par>
                              <p:par>
                                <p:cTn id="227" presetID="8" presetClass="emph" presetSubtype="0" fill="hold" nodeType="withEffect">
                                  <p:stCondLst>
                                    <p:cond delay="0"/>
                                  </p:stCondLst>
                                  <p:childTnLst>
                                    <p:animRot by="5400000">
                                      <p:cBhvr>
                                        <p:cTn id="228" dur="2000" fill="hold"/>
                                        <p:tgtEl>
                                          <p:spTgt spid="2099"/>
                                        </p:tgtEl>
                                        <p:attrNameLst>
                                          <p:attrName>r</p:attrName>
                                        </p:attrNameLst>
                                      </p:cBhvr>
                                    </p:animRot>
                                  </p:childTnLst>
                                </p:cTn>
                              </p:par>
                              <p:par>
                                <p:cTn id="229" presetID="8" presetClass="emph" presetSubtype="0" fill="hold" nodeType="withEffect">
                                  <p:stCondLst>
                                    <p:cond delay="0"/>
                                  </p:stCondLst>
                                  <p:childTnLst>
                                    <p:animRot by="-5400000">
                                      <p:cBhvr>
                                        <p:cTn id="230" dur="2000" fill="hold"/>
                                        <p:tgtEl>
                                          <p:spTgt spid="2101"/>
                                        </p:tgtEl>
                                        <p:attrNameLst>
                                          <p:attrName>r</p:attrName>
                                        </p:attrNameLst>
                                      </p:cBhvr>
                                    </p:animRot>
                                  </p:childTnLst>
                                </p:cTn>
                              </p:par>
                              <p:par>
                                <p:cTn id="231" presetID="0" presetClass="path" presetSubtype="0" accel="50000" decel="50000" fill="hold" nodeType="withEffect">
                                  <p:stCondLst>
                                    <p:cond delay="0"/>
                                  </p:stCondLst>
                                  <p:childTnLst>
                                    <p:animMotion origin="layout" path="M 1.94444E-6 -0.08912 L -0.01129 -0.07639 " pathEditMode="relative" rAng="0" ptsTypes="AA">
                                      <p:cBhvr>
                                        <p:cTn id="232" dur="2000" fill="hold"/>
                                        <p:tgtEl>
                                          <p:spTgt spid="2101"/>
                                        </p:tgtEl>
                                        <p:attrNameLst>
                                          <p:attrName>ppt_x</p:attrName>
                                          <p:attrName>ppt_y</p:attrName>
                                        </p:attrNameLst>
                                      </p:cBhvr>
                                      <p:rCtr x="-6" y="6"/>
                                    </p:animMotion>
                                  </p:childTnLst>
                                </p:cTn>
                              </p:par>
                              <p:par>
                                <p:cTn id="233" presetID="0" presetClass="path" presetSubtype="0" accel="50000" decel="50000" fill="hold" nodeType="withEffect">
                                  <p:stCondLst>
                                    <p:cond delay="0"/>
                                  </p:stCondLst>
                                  <p:childTnLst>
                                    <p:animMotion origin="layout" path="M -1.66667E-6 -0.08912 L 0.00938 -0.08055 " pathEditMode="relative" rAng="0" ptsTypes="AA">
                                      <p:cBhvr>
                                        <p:cTn id="234" dur="2000" fill="hold"/>
                                        <p:tgtEl>
                                          <p:spTgt spid="2099"/>
                                        </p:tgtEl>
                                        <p:attrNameLst>
                                          <p:attrName>ppt_x</p:attrName>
                                          <p:attrName>ppt_y</p:attrName>
                                        </p:attrNameLst>
                                      </p:cBhvr>
                                      <p:rCtr x="5" y="4"/>
                                    </p:animMotion>
                                  </p:childTnLst>
                                </p:cTn>
                              </p:par>
                              <p:par>
                                <p:cTn id="235" presetID="8" presetClass="emph" presetSubtype="0" fill="hold" nodeType="withEffect">
                                  <p:stCondLst>
                                    <p:cond delay="0"/>
                                  </p:stCondLst>
                                  <p:childTnLst>
                                    <p:animRot by="5400000">
                                      <p:cBhvr>
                                        <p:cTn id="236" dur="2000" fill="hold"/>
                                        <p:tgtEl>
                                          <p:spTgt spid="2084"/>
                                        </p:tgtEl>
                                        <p:attrNameLst>
                                          <p:attrName>r</p:attrName>
                                        </p:attrNameLst>
                                      </p:cBhvr>
                                    </p:animRot>
                                  </p:childTnLst>
                                </p:cTn>
                              </p:par>
                              <p:par>
                                <p:cTn id="237" presetID="0" presetClass="path" presetSubtype="0" accel="50000" decel="50000" fill="hold" nodeType="withEffect">
                                  <p:stCondLst>
                                    <p:cond delay="0"/>
                                  </p:stCondLst>
                                  <p:childTnLst>
                                    <p:animMotion origin="layout" path="M -0.00833 0.12246 L -0.01527 0.1507 L -0.04132 0.1757 " pathEditMode="relative" rAng="0" ptsTypes="AAA">
                                      <p:cBhvr>
                                        <p:cTn id="238" dur="2000" fill="hold"/>
                                        <p:tgtEl>
                                          <p:spTgt spid="2084"/>
                                        </p:tgtEl>
                                        <p:attrNameLst>
                                          <p:attrName>ppt_x</p:attrName>
                                          <p:attrName>ppt_y</p:attrName>
                                        </p:attrNameLst>
                                      </p:cBhvr>
                                      <p:rCtr x="-16" y="27"/>
                                    </p:animMotion>
                                  </p:childTnLst>
                                </p:cTn>
                              </p:par>
                              <p:par>
                                <p:cTn id="239" presetID="0" presetClass="path" presetSubtype="0" accel="50000" decel="50000" fill="hold" nodeType="withEffect">
                                  <p:stCondLst>
                                    <p:cond delay="0"/>
                                  </p:stCondLst>
                                  <p:childTnLst>
                                    <p:animMotion origin="layout" path="M -0.00833 0.12245 C -0.01284 0.13495 -0.01857 0.18217 -0.03559 0.19676 C -0.0526 0.21134 -0.09531 0.20694 -0.11093 0.20949 " pathEditMode="relative" rAng="0" ptsTypes="aaa">
                                      <p:cBhvr>
                                        <p:cTn id="240" dur="2000" fill="hold"/>
                                        <p:tgtEl>
                                          <p:spTgt spid="2083"/>
                                        </p:tgtEl>
                                        <p:attrNameLst>
                                          <p:attrName>ppt_x</p:attrName>
                                          <p:attrName>ppt_y</p:attrName>
                                        </p:attrNameLst>
                                      </p:cBhvr>
                                      <p:rCtr x="-51" y="44"/>
                                    </p:animMotion>
                                  </p:childTnLst>
                                </p:cTn>
                              </p:par>
                              <p:par>
                                <p:cTn id="241" presetID="8" presetClass="emph" presetSubtype="0" fill="hold" nodeType="withEffect">
                                  <p:stCondLst>
                                    <p:cond delay="0"/>
                                  </p:stCondLst>
                                  <p:childTnLst>
                                    <p:animRot by="-5400000">
                                      <p:cBhvr>
                                        <p:cTn id="242" dur="2000" fill="hold"/>
                                        <p:tgtEl>
                                          <p:spTgt spid="2106"/>
                                        </p:tgtEl>
                                        <p:attrNameLst>
                                          <p:attrName>r</p:attrName>
                                        </p:attrNameLst>
                                      </p:cBhvr>
                                    </p:animRot>
                                  </p:childTnLst>
                                </p:cTn>
                              </p:par>
                              <p:par>
                                <p:cTn id="243" presetID="0" presetClass="path" presetSubtype="0" accel="50000" decel="50000" fill="hold" nodeType="withEffect">
                                  <p:stCondLst>
                                    <p:cond delay="0"/>
                                  </p:stCondLst>
                                  <p:childTnLst>
                                    <p:animMotion origin="layout" path="M 3.88889E-6 0.00023 L 0.30555 -0.00718 " pathEditMode="relative" rAng="0" ptsTypes="AA">
                                      <p:cBhvr>
                                        <p:cTn id="244" dur="2000" fill="hold"/>
                                        <p:tgtEl>
                                          <p:spTgt spid="2106"/>
                                        </p:tgtEl>
                                        <p:attrNameLst>
                                          <p:attrName>ppt_x</p:attrName>
                                          <p:attrName>ppt_y</p:attrName>
                                        </p:attrNameLst>
                                      </p:cBhvr>
                                      <p:rCtr x="153" y="-4"/>
                                    </p:animMotion>
                                  </p:childTnLst>
                                </p:cTn>
                              </p:par>
                              <p:par>
                                <p:cTn id="245" presetID="32" presetClass="emph" presetSubtype="0" fill="hold" nodeType="withEffect">
                                  <p:stCondLst>
                                    <p:cond delay="0"/>
                                  </p:stCondLst>
                                  <p:childTnLst>
                                    <p:animClr clrSpc="rgb" dir="cw">
                                      <p:cBhvr override="childStyle">
                                        <p:cTn id="246" dur="200" fill="hold"/>
                                        <p:tgtEl>
                                          <p:spTgt spid="2081"/>
                                        </p:tgtEl>
                                        <p:attrNameLst>
                                          <p:attrName>style.color</p:attrName>
                                        </p:attrNameLst>
                                      </p:cBhvr>
                                      <p:to>
                                        <a:srgbClr val="DDDDDD"/>
                                      </p:to>
                                    </p:animClr>
                                    <p:animClr clrSpc="rgb" dir="cw">
                                      <p:cBhvr>
                                        <p:cTn id="247" dur="200" fill="hold"/>
                                        <p:tgtEl>
                                          <p:spTgt spid="2081"/>
                                        </p:tgtEl>
                                        <p:attrNameLst>
                                          <p:attrName>fillcolor</p:attrName>
                                        </p:attrNameLst>
                                      </p:cBhvr>
                                      <p:to>
                                        <a:srgbClr val="DDDDDD"/>
                                      </p:to>
                                    </p:animClr>
                                    <p:set>
                                      <p:cBhvr>
                                        <p:cTn id="248" dur="200" fill="hold"/>
                                        <p:tgtEl>
                                          <p:spTgt spid="2081"/>
                                        </p:tgtEl>
                                        <p:attrNameLst>
                                          <p:attrName>fill.type</p:attrName>
                                        </p:attrNameLst>
                                      </p:cBhvr>
                                      <p:to>
                                        <p:strVal val="solid"/>
                                      </p:to>
                                    </p:set>
                                    <p:set>
                                      <p:cBhvr>
                                        <p:cTn id="249" dur="200" fill="hold"/>
                                        <p:tgtEl>
                                          <p:spTgt spid="2081"/>
                                        </p:tgtEl>
                                        <p:attrNameLst>
                                          <p:attrName>fill.on</p:attrName>
                                        </p:attrNameLst>
                                      </p:cBhvr>
                                      <p:to>
                                        <p:strVal val="true"/>
                                      </p:to>
                                    </p:set>
                                    <p:animRot by="120000">
                                      <p:cBhvr>
                                        <p:cTn id="250" dur="200" fill="hold">
                                          <p:stCondLst>
                                            <p:cond delay="0"/>
                                          </p:stCondLst>
                                        </p:cTn>
                                        <p:tgtEl>
                                          <p:spTgt spid="2081"/>
                                        </p:tgtEl>
                                        <p:attrNameLst>
                                          <p:attrName>r</p:attrName>
                                        </p:attrNameLst>
                                      </p:cBhvr>
                                    </p:animRot>
                                    <p:animRot by="-240000">
                                      <p:cBhvr>
                                        <p:cTn id="251" dur="400" fill="hold">
                                          <p:stCondLst>
                                            <p:cond delay="400"/>
                                          </p:stCondLst>
                                        </p:cTn>
                                        <p:tgtEl>
                                          <p:spTgt spid="2081"/>
                                        </p:tgtEl>
                                        <p:attrNameLst>
                                          <p:attrName>r</p:attrName>
                                        </p:attrNameLst>
                                      </p:cBhvr>
                                    </p:animRot>
                                    <p:animRot by="240000">
                                      <p:cBhvr>
                                        <p:cTn id="252" dur="400" fill="hold">
                                          <p:stCondLst>
                                            <p:cond delay="800"/>
                                          </p:stCondLst>
                                        </p:cTn>
                                        <p:tgtEl>
                                          <p:spTgt spid="2081"/>
                                        </p:tgtEl>
                                        <p:attrNameLst>
                                          <p:attrName>r</p:attrName>
                                        </p:attrNameLst>
                                      </p:cBhvr>
                                    </p:animRot>
                                    <p:animRot by="-240000">
                                      <p:cBhvr>
                                        <p:cTn id="253" dur="400" fill="hold">
                                          <p:stCondLst>
                                            <p:cond delay="1200"/>
                                          </p:stCondLst>
                                        </p:cTn>
                                        <p:tgtEl>
                                          <p:spTgt spid="2081"/>
                                        </p:tgtEl>
                                        <p:attrNameLst>
                                          <p:attrName>r</p:attrName>
                                        </p:attrNameLst>
                                      </p:cBhvr>
                                    </p:animRot>
                                    <p:animRot by="120000">
                                      <p:cBhvr>
                                        <p:cTn id="254" dur="400" fill="hold">
                                          <p:stCondLst>
                                            <p:cond delay="1600"/>
                                          </p:stCondLst>
                                        </p:cTn>
                                        <p:tgtEl>
                                          <p:spTgt spid="2081"/>
                                        </p:tgtEl>
                                        <p:attrNameLst>
                                          <p:attrName>r</p:attrName>
                                        </p:attrNameLst>
                                      </p:cBhvr>
                                    </p:animRot>
                                  </p:childTnLst>
                                </p:cTn>
                              </p:par>
                              <p:par>
                                <p:cTn id="255" presetID="32" presetClass="emph" presetSubtype="0" fill="hold" nodeType="withEffect">
                                  <p:stCondLst>
                                    <p:cond delay="0"/>
                                  </p:stCondLst>
                                  <p:childTnLst>
                                    <p:animClr clrSpc="rgb" dir="cw">
                                      <p:cBhvr override="childStyle">
                                        <p:cTn id="256" dur="200" fill="hold"/>
                                        <p:tgtEl>
                                          <p:spTgt spid="2103"/>
                                        </p:tgtEl>
                                        <p:attrNameLst>
                                          <p:attrName>style.color</p:attrName>
                                        </p:attrNameLst>
                                      </p:cBhvr>
                                      <p:to>
                                        <a:srgbClr val="DDDDDD"/>
                                      </p:to>
                                    </p:animClr>
                                    <p:animClr clrSpc="rgb" dir="cw">
                                      <p:cBhvr>
                                        <p:cTn id="257" dur="200" fill="hold"/>
                                        <p:tgtEl>
                                          <p:spTgt spid="2103"/>
                                        </p:tgtEl>
                                        <p:attrNameLst>
                                          <p:attrName>fillcolor</p:attrName>
                                        </p:attrNameLst>
                                      </p:cBhvr>
                                      <p:to>
                                        <a:srgbClr val="DDDDDD"/>
                                      </p:to>
                                    </p:animClr>
                                    <p:set>
                                      <p:cBhvr>
                                        <p:cTn id="258" dur="200" fill="hold"/>
                                        <p:tgtEl>
                                          <p:spTgt spid="2103"/>
                                        </p:tgtEl>
                                        <p:attrNameLst>
                                          <p:attrName>fill.type</p:attrName>
                                        </p:attrNameLst>
                                      </p:cBhvr>
                                      <p:to>
                                        <p:strVal val="solid"/>
                                      </p:to>
                                    </p:set>
                                    <p:set>
                                      <p:cBhvr>
                                        <p:cTn id="259" dur="200" fill="hold"/>
                                        <p:tgtEl>
                                          <p:spTgt spid="2103"/>
                                        </p:tgtEl>
                                        <p:attrNameLst>
                                          <p:attrName>fill.on</p:attrName>
                                        </p:attrNameLst>
                                      </p:cBhvr>
                                      <p:to>
                                        <p:strVal val="true"/>
                                      </p:to>
                                    </p:set>
                                    <p:animRot by="120000">
                                      <p:cBhvr>
                                        <p:cTn id="260" dur="200" fill="hold">
                                          <p:stCondLst>
                                            <p:cond delay="0"/>
                                          </p:stCondLst>
                                        </p:cTn>
                                        <p:tgtEl>
                                          <p:spTgt spid="2103"/>
                                        </p:tgtEl>
                                        <p:attrNameLst>
                                          <p:attrName>r</p:attrName>
                                        </p:attrNameLst>
                                      </p:cBhvr>
                                    </p:animRot>
                                    <p:animRot by="-240000">
                                      <p:cBhvr>
                                        <p:cTn id="261" dur="400" fill="hold">
                                          <p:stCondLst>
                                            <p:cond delay="400"/>
                                          </p:stCondLst>
                                        </p:cTn>
                                        <p:tgtEl>
                                          <p:spTgt spid="2103"/>
                                        </p:tgtEl>
                                        <p:attrNameLst>
                                          <p:attrName>r</p:attrName>
                                        </p:attrNameLst>
                                      </p:cBhvr>
                                    </p:animRot>
                                    <p:animRot by="240000">
                                      <p:cBhvr>
                                        <p:cTn id="262" dur="400" fill="hold">
                                          <p:stCondLst>
                                            <p:cond delay="800"/>
                                          </p:stCondLst>
                                        </p:cTn>
                                        <p:tgtEl>
                                          <p:spTgt spid="2103"/>
                                        </p:tgtEl>
                                        <p:attrNameLst>
                                          <p:attrName>r</p:attrName>
                                        </p:attrNameLst>
                                      </p:cBhvr>
                                    </p:animRot>
                                    <p:animRot by="-240000">
                                      <p:cBhvr>
                                        <p:cTn id="263" dur="400" fill="hold">
                                          <p:stCondLst>
                                            <p:cond delay="1200"/>
                                          </p:stCondLst>
                                        </p:cTn>
                                        <p:tgtEl>
                                          <p:spTgt spid="2103"/>
                                        </p:tgtEl>
                                        <p:attrNameLst>
                                          <p:attrName>r</p:attrName>
                                        </p:attrNameLst>
                                      </p:cBhvr>
                                    </p:animRot>
                                    <p:animRot by="120000">
                                      <p:cBhvr>
                                        <p:cTn id="264" dur="400" fill="hold">
                                          <p:stCondLst>
                                            <p:cond delay="1600"/>
                                          </p:stCondLst>
                                        </p:cTn>
                                        <p:tgtEl>
                                          <p:spTgt spid="2103"/>
                                        </p:tgtEl>
                                        <p:attrNameLst>
                                          <p:attrName>r</p:attrName>
                                        </p:attrNameLst>
                                      </p:cBhvr>
                                    </p:animRot>
                                  </p:childTnLst>
                                </p:cTn>
                              </p:par>
                              <p:par>
                                <p:cTn id="265" presetID="32" presetClass="emph" presetSubtype="0" fill="hold" nodeType="withEffect">
                                  <p:stCondLst>
                                    <p:cond delay="0"/>
                                  </p:stCondLst>
                                  <p:childTnLst>
                                    <p:animClr clrSpc="rgb" dir="cw">
                                      <p:cBhvr override="childStyle">
                                        <p:cTn id="266" dur="200" fill="hold"/>
                                        <p:tgtEl>
                                          <p:spTgt spid="2100"/>
                                        </p:tgtEl>
                                        <p:attrNameLst>
                                          <p:attrName>style.color</p:attrName>
                                        </p:attrNameLst>
                                      </p:cBhvr>
                                      <p:to>
                                        <a:srgbClr val="DDDDDD"/>
                                      </p:to>
                                    </p:animClr>
                                    <p:animClr clrSpc="rgb" dir="cw">
                                      <p:cBhvr>
                                        <p:cTn id="267" dur="200" fill="hold"/>
                                        <p:tgtEl>
                                          <p:spTgt spid="2100"/>
                                        </p:tgtEl>
                                        <p:attrNameLst>
                                          <p:attrName>fillcolor</p:attrName>
                                        </p:attrNameLst>
                                      </p:cBhvr>
                                      <p:to>
                                        <a:srgbClr val="DDDDDD"/>
                                      </p:to>
                                    </p:animClr>
                                    <p:set>
                                      <p:cBhvr>
                                        <p:cTn id="268" dur="200" fill="hold"/>
                                        <p:tgtEl>
                                          <p:spTgt spid="2100"/>
                                        </p:tgtEl>
                                        <p:attrNameLst>
                                          <p:attrName>fill.type</p:attrName>
                                        </p:attrNameLst>
                                      </p:cBhvr>
                                      <p:to>
                                        <p:strVal val="solid"/>
                                      </p:to>
                                    </p:set>
                                    <p:set>
                                      <p:cBhvr>
                                        <p:cTn id="269" dur="200" fill="hold"/>
                                        <p:tgtEl>
                                          <p:spTgt spid="2100"/>
                                        </p:tgtEl>
                                        <p:attrNameLst>
                                          <p:attrName>fill.on</p:attrName>
                                        </p:attrNameLst>
                                      </p:cBhvr>
                                      <p:to>
                                        <p:strVal val="true"/>
                                      </p:to>
                                    </p:set>
                                    <p:animRot by="120000">
                                      <p:cBhvr>
                                        <p:cTn id="270" dur="200" fill="hold">
                                          <p:stCondLst>
                                            <p:cond delay="0"/>
                                          </p:stCondLst>
                                        </p:cTn>
                                        <p:tgtEl>
                                          <p:spTgt spid="2100"/>
                                        </p:tgtEl>
                                        <p:attrNameLst>
                                          <p:attrName>r</p:attrName>
                                        </p:attrNameLst>
                                      </p:cBhvr>
                                    </p:animRot>
                                    <p:animRot by="-240000">
                                      <p:cBhvr>
                                        <p:cTn id="271" dur="400" fill="hold">
                                          <p:stCondLst>
                                            <p:cond delay="400"/>
                                          </p:stCondLst>
                                        </p:cTn>
                                        <p:tgtEl>
                                          <p:spTgt spid="2100"/>
                                        </p:tgtEl>
                                        <p:attrNameLst>
                                          <p:attrName>r</p:attrName>
                                        </p:attrNameLst>
                                      </p:cBhvr>
                                    </p:animRot>
                                    <p:animRot by="240000">
                                      <p:cBhvr>
                                        <p:cTn id="272" dur="400" fill="hold">
                                          <p:stCondLst>
                                            <p:cond delay="800"/>
                                          </p:stCondLst>
                                        </p:cTn>
                                        <p:tgtEl>
                                          <p:spTgt spid="2100"/>
                                        </p:tgtEl>
                                        <p:attrNameLst>
                                          <p:attrName>r</p:attrName>
                                        </p:attrNameLst>
                                      </p:cBhvr>
                                    </p:animRot>
                                    <p:animRot by="-240000">
                                      <p:cBhvr>
                                        <p:cTn id="273" dur="400" fill="hold">
                                          <p:stCondLst>
                                            <p:cond delay="1200"/>
                                          </p:stCondLst>
                                        </p:cTn>
                                        <p:tgtEl>
                                          <p:spTgt spid="2100"/>
                                        </p:tgtEl>
                                        <p:attrNameLst>
                                          <p:attrName>r</p:attrName>
                                        </p:attrNameLst>
                                      </p:cBhvr>
                                    </p:animRot>
                                    <p:animRot by="120000">
                                      <p:cBhvr>
                                        <p:cTn id="274" dur="400" fill="hold">
                                          <p:stCondLst>
                                            <p:cond delay="1600"/>
                                          </p:stCondLst>
                                        </p:cTn>
                                        <p:tgtEl>
                                          <p:spTgt spid="2100"/>
                                        </p:tgtEl>
                                        <p:attrNameLst>
                                          <p:attrName>r</p:attrName>
                                        </p:attrNameLst>
                                      </p:cBhvr>
                                    </p:animRot>
                                  </p:childTnLst>
                                </p:cTn>
                              </p:par>
                              <p:par>
                                <p:cTn id="275" presetID="32" presetClass="emph" presetSubtype="0" fill="hold" nodeType="withEffect">
                                  <p:stCondLst>
                                    <p:cond delay="0"/>
                                  </p:stCondLst>
                                  <p:childTnLst>
                                    <p:animClr clrSpc="rgb" dir="cw">
                                      <p:cBhvr override="childStyle">
                                        <p:cTn id="276" dur="200" fill="hold"/>
                                        <p:tgtEl>
                                          <p:spTgt spid="2091"/>
                                        </p:tgtEl>
                                        <p:attrNameLst>
                                          <p:attrName>style.color</p:attrName>
                                        </p:attrNameLst>
                                      </p:cBhvr>
                                      <p:to>
                                        <a:srgbClr val="DDDDDD"/>
                                      </p:to>
                                    </p:animClr>
                                    <p:animClr clrSpc="rgb" dir="cw">
                                      <p:cBhvr>
                                        <p:cTn id="277" dur="200" fill="hold"/>
                                        <p:tgtEl>
                                          <p:spTgt spid="2091"/>
                                        </p:tgtEl>
                                        <p:attrNameLst>
                                          <p:attrName>fillcolor</p:attrName>
                                        </p:attrNameLst>
                                      </p:cBhvr>
                                      <p:to>
                                        <a:srgbClr val="DDDDDD"/>
                                      </p:to>
                                    </p:animClr>
                                    <p:set>
                                      <p:cBhvr>
                                        <p:cTn id="278" dur="200" fill="hold"/>
                                        <p:tgtEl>
                                          <p:spTgt spid="2091"/>
                                        </p:tgtEl>
                                        <p:attrNameLst>
                                          <p:attrName>fill.type</p:attrName>
                                        </p:attrNameLst>
                                      </p:cBhvr>
                                      <p:to>
                                        <p:strVal val="solid"/>
                                      </p:to>
                                    </p:set>
                                    <p:set>
                                      <p:cBhvr>
                                        <p:cTn id="279" dur="200" fill="hold"/>
                                        <p:tgtEl>
                                          <p:spTgt spid="2091"/>
                                        </p:tgtEl>
                                        <p:attrNameLst>
                                          <p:attrName>fill.on</p:attrName>
                                        </p:attrNameLst>
                                      </p:cBhvr>
                                      <p:to>
                                        <p:strVal val="true"/>
                                      </p:to>
                                    </p:set>
                                    <p:animRot by="120000">
                                      <p:cBhvr>
                                        <p:cTn id="280" dur="200" fill="hold">
                                          <p:stCondLst>
                                            <p:cond delay="0"/>
                                          </p:stCondLst>
                                        </p:cTn>
                                        <p:tgtEl>
                                          <p:spTgt spid="2091"/>
                                        </p:tgtEl>
                                        <p:attrNameLst>
                                          <p:attrName>r</p:attrName>
                                        </p:attrNameLst>
                                      </p:cBhvr>
                                    </p:animRot>
                                    <p:animRot by="-240000">
                                      <p:cBhvr>
                                        <p:cTn id="281" dur="400" fill="hold">
                                          <p:stCondLst>
                                            <p:cond delay="400"/>
                                          </p:stCondLst>
                                        </p:cTn>
                                        <p:tgtEl>
                                          <p:spTgt spid="2091"/>
                                        </p:tgtEl>
                                        <p:attrNameLst>
                                          <p:attrName>r</p:attrName>
                                        </p:attrNameLst>
                                      </p:cBhvr>
                                    </p:animRot>
                                    <p:animRot by="240000">
                                      <p:cBhvr>
                                        <p:cTn id="282" dur="400" fill="hold">
                                          <p:stCondLst>
                                            <p:cond delay="800"/>
                                          </p:stCondLst>
                                        </p:cTn>
                                        <p:tgtEl>
                                          <p:spTgt spid="2091"/>
                                        </p:tgtEl>
                                        <p:attrNameLst>
                                          <p:attrName>r</p:attrName>
                                        </p:attrNameLst>
                                      </p:cBhvr>
                                    </p:animRot>
                                    <p:animRot by="-240000">
                                      <p:cBhvr>
                                        <p:cTn id="283" dur="400" fill="hold">
                                          <p:stCondLst>
                                            <p:cond delay="1200"/>
                                          </p:stCondLst>
                                        </p:cTn>
                                        <p:tgtEl>
                                          <p:spTgt spid="2091"/>
                                        </p:tgtEl>
                                        <p:attrNameLst>
                                          <p:attrName>r</p:attrName>
                                        </p:attrNameLst>
                                      </p:cBhvr>
                                    </p:animRot>
                                    <p:animRot by="120000">
                                      <p:cBhvr>
                                        <p:cTn id="284" dur="400" fill="hold">
                                          <p:stCondLst>
                                            <p:cond delay="1600"/>
                                          </p:stCondLst>
                                        </p:cTn>
                                        <p:tgtEl>
                                          <p:spTgt spid="2091"/>
                                        </p:tgtEl>
                                        <p:attrNameLst>
                                          <p:attrName>r</p:attrName>
                                        </p:attrNameLst>
                                      </p:cBhvr>
                                    </p:animRot>
                                  </p:childTnLst>
                                </p:cTn>
                              </p:par>
                              <p:par>
                                <p:cTn id="285" presetID="32" presetClass="emph" presetSubtype="0" fill="hold" nodeType="withEffect">
                                  <p:stCondLst>
                                    <p:cond delay="0"/>
                                  </p:stCondLst>
                                  <p:childTnLst>
                                    <p:animClr clrSpc="rgb" dir="cw">
                                      <p:cBhvr override="childStyle">
                                        <p:cTn id="286" dur="200" fill="hold"/>
                                        <p:tgtEl>
                                          <p:spTgt spid="2102"/>
                                        </p:tgtEl>
                                        <p:attrNameLst>
                                          <p:attrName>style.color</p:attrName>
                                        </p:attrNameLst>
                                      </p:cBhvr>
                                      <p:to>
                                        <a:srgbClr val="DDDDDD"/>
                                      </p:to>
                                    </p:animClr>
                                    <p:animClr clrSpc="rgb" dir="cw">
                                      <p:cBhvr>
                                        <p:cTn id="287" dur="200" fill="hold"/>
                                        <p:tgtEl>
                                          <p:spTgt spid="2102"/>
                                        </p:tgtEl>
                                        <p:attrNameLst>
                                          <p:attrName>fillcolor</p:attrName>
                                        </p:attrNameLst>
                                      </p:cBhvr>
                                      <p:to>
                                        <a:srgbClr val="DDDDDD"/>
                                      </p:to>
                                    </p:animClr>
                                    <p:set>
                                      <p:cBhvr>
                                        <p:cTn id="288" dur="200" fill="hold"/>
                                        <p:tgtEl>
                                          <p:spTgt spid="2102"/>
                                        </p:tgtEl>
                                        <p:attrNameLst>
                                          <p:attrName>fill.type</p:attrName>
                                        </p:attrNameLst>
                                      </p:cBhvr>
                                      <p:to>
                                        <p:strVal val="solid"/>
                                      </p:to>
                                    </p:set>
                                    <p:set>
                                      <p:cBhvr>
                                        <p:cTn id="289" dur="200" fill="hold"/>
                                        <p:tgtEl>
                                          <p:spTgt spid="2102"/>
                                        </p:tgtEl>
                                        <p:attrNameLst>
                                          <p:attrName>fill.on</p:attrName>
                                        </p:attrNameLst>
                                      </p:cBhvr>
                                      <p:to>
                                        <p:strVal val="true"/>
                                      </p:to>
                                    </p:set>
                                    <p:animRot by="120000">
                                      <p:cBhvr>
                                        <p:cTn id="290" dur="200" fill="hold">
                                          <p:stCondLst>
                                            <p:cond delay="0"/>
                                          </p:stCondLst>
                                        </p:cTn>
                                        <p:tgtEl>
                                          <p:spTgt spid="2102"/>
                                        </p:tgtEl>
                                        <p:attrNameLst>
                                          <p:attrName>r</p:attrName>
                                        </p:attrNameLst>
                                      </p:cBhvr>
                                    </p:animRot>
                                    <p:animRot by="-240000">
                                      <p:cBhvr>
                                        <p:cTn id="291" dur="400" fill="hold">
                                          <p:stCondLst>
                                            <p:cond delay="400"/>
                                          </p:stCondLst>
                                        </p:cTn>
                                        <p:tgtEl>
                                          <p:spTgt spid="2102"/>
                                        </p:tgtEl>
                                        <p:attrNameLst>
                                          <p:attrName>r</p:attrName>
                                        </p:attrNameLst>
                                      </p:cBhvr>
                                    </p:animRot>
                                    <p:animRot by="240000">
                                      <p:cBhvr>
                                        <p:cTn id="292" dur="400" fill="hold">
                                          <p:stCondLst>
                                            <p:cond delay="800"/>
                                          </p:stCondLst>
                                        </p:cTn>
                                        <p:tgtEl>
                                          <p:spTgt spid="2102"/>
                                        </p:tgtEl>
                                        <p:attrNameLst>
                                          <p:attrName>r</p:attrName>
                                        </p:attrNameLst>
                                      </p:cBhvr>
                                    </p:animRot>
                                    <p:animRot by="-240000">
                                      <p:cBhvr>
                                        <p:cTn id="293" dur="400" fill="hold">
                                          <p:stCondLst>
                                            <p:cond delay="1200"/>
                                          </p:stCondLst>
                                        </p:cTn>
                                        <p:tgtEl>
                                          <p:spTgt spid="2102"/>
                                        </p:tgtEl>
                                        <p:attrNameLst>
                                          <p:attrName>r</p:attrName>
                                        </p:attrNameLst>
                                      </p:cBhvr>
                                    </p:animRot>
                                    <p:animRot by="120000">
                                      <p:cBhvr>
                                        <p:cTn id="294" dur="400" fill="hold">
                                          <p:stCondLst>
                                            <p:cond delay="1600"/>
                                          </p:stCondLst>
                                        </p:cTn>
                                        <p:tgtEl>
                                          <p:spTgt spid="2102"/>
                                        </p:tgtEl>
                                        <p:attrNameLst>
                                          <p:attrName>r</p:attrName>
                                        </p:attrNameLst>
                                      </p:cBhvr>
                                    </p:animRot>
                                  </p:childTnLst>
                                </p:cTn>
                              </p:par>
                              <p:par>
                                <p:cTn id="295" presetID="32" presetClass="emph" presetSubtype="0" fill="hold" nodeType="withEffect">
                                  <p:stCondLst>
                                    <p:cond delay="0"/>
                                  </p:stCondLst>
                                  <p:childTnLst>
                                    <p:animClr clrSpc="rgb" dir="cw">
                                      <p:cBhvr override="childStyle">
                                        <p:cTn id="296" dur="200" fill="hold"/>
                                        <p:tgtEl>
                                          <p:spTgt spid="2095"/>
                                        </p:tgtEl>
                                        <p:attrNameLst>
                                          <p:attrName>style.color</p:attrName>
                                        </p:attrNameLst>
                                      </p:cBhvr>
                                      <p:to>
                                        <a:srgbClr val="DDDDDD"/>
                                      </p:to>
                                    </p:animClr>
                                    <p:animClr clrSpc="rgb" dir="cw">
                                      <p:cBhvr>
                                        <p:cTn id="297" dur="200" fill="hold"/>
                                        <p:tgtEl>
                                          <p:spTgt spid="2095"/>
                                        </p:tgtEl>
                                        <p:attrNameLst>
                                          <p:attrName>fillcolor</p:attrName>
                                        </p:attrNameLst>
                                      </p:cBhvr>
                                      <p:to>
                                        <a:srgbClr val="DDDDDD"/>
                                      </p:to>
                                    </p:animClr>
                                    <p:set>
                                      <p:cBhvr>
                                        <p:cTn id="298" dur="200" fill="hold"/>
                                        <p:tgtEl>
                                          <p:spTgt spid="2095"/>
                                        </p:tgtEl>
                                        <p:attrNameLst>
                                          <p:attrName>fill.type</p:attrName>
                                        </p:attrNameLst>
                                      </p:cBhvr>
                                      <p:to>
                                        <p:strVal val="solid"/>
                                      </p:to>
                                    </p:set>
                                    <p:set>
                                      <p:cBhvr>
                                        <p:cTn id="299" dur="200" fill="hold"/>
                                        <p:tgtEl>
                                          <p:spTgt spid="2095"/>
                                        </p:tgtEl>
                                        <p:attrNameLst>
                                          <p:attrName>fill.on</p:attrName>
                                        </p:attrNameLst>
                                      </p:cBhvr>
                                      <p:to>
                                        <p:strVal val="true"/>
                                      </p:to>
                                    </p:set>
                                    <p:animRot by="120000">
                                      <p:cBhvr>
                                        <p:cTn id="300" dur="200" fill="hold">
                                          <p:stCondLst>
                                            <p:cond delay="0"/>
                                          </p:stCondLst>
                                        </p:cTn>
                                        <p:tgtEl>
                                          <p:spTgt spid="2095"/>
                                        </p:tgtEl>
                                        <p:attrNameLst>
                                          <p:attrName>r</p:attrName>
                                        </p:attrNameLst>
                                      </p:cBhvr>
                                    </p:animRot>
                                    <p:animRot by="-240000">
                                      <p:cBhvr>
                                        <p:cTn id="301" dur="400" fill="hold">
                                          <p:stCondLst>
                                            <p:cond delay="400"/>
                                          </p:stCondLst>
                                        </p:cTn>
                                        <p:tgtEl>
                                          <p:spTgt spid="2095"/>
                                        </p:tgtEl>
                                        <p:attrNameLst>
                                          <p:attrName>r</p:attrName>
                                        </p:attrNameLst>
                                      </p:cBhvr>
                                    </p:animRot>
                                    <p:animRot by="240000">
                                      <p:cBhvr>
                                        <p:cTn id="302" dur="400" fill="hold">
                                          <p:stCondLst>
                                            <p:cond delay="800"/>
                                          </p:stCondLst>
                                        </p:cTn>
                                        <p:tgtEl>
                                          <p:spTgt spid="2095"/>
                                        </p:tgtEl>
                                        <p:attrNameLst>
                                          <p:attrName>r</p:attrName>
                                        </p:attrNameLst>
                                      </p:cBhvr>
                                    </p:animRot>
                                    <p:animRot by="-240000">
                                      <p:cBhvr>
                                        <p:cTn id="303" dur="400" fill="hold">
                                          <p:stCondLst>
                                            <p:cond delay="1200"/>
                                          </p:stCondLst>
                                        </p:cTn>
                                        <p:tgtEl>
                                          <p:spTgt spid="2095"/>
                                        </p:tgtEl>
                                        <p:attrNameLst>
                                          <p:attrName>r</p:attrName>
                                        </p:attrNameLst>
                                      </p:cBhvr>
                                    </p:animRot>
                                    <p:animRot by="120000">
                                      <p:cBhvr>
                                        <p:cTn id="304" dur="400" fill="hold">
                                          <p:stCondLst>
                                            <p:cond delay="1600"/>
                                          </p:stCondLst>
                                        </p:cTn>
                                        <p:tgtEl>
                                          <p:spTgt spid="2095"/>
                                        </p:tgtEl>
                                        <p:attrNameLst>
                                          <p:attrName>r</p:attrName>
                                        </p:attrNameLst>
                                      </p:cBhvr>
                                    </p:animRot>
                                  </p:childTnLst>
                                </p:cTn>
                              </p:par>
                              <p:par>
                                <p:cTn id="305" presetID="32" presetClass="emph" presetSubtype="0" fill="hold" nodeType="withEffect">
                                  <p:stCondLst>
                                    <p:cond delay="0"/>
                                  </p:stCondLst>
                                  <p:childTnLst>
                                    <p:animClr clrSpc="rgb" dir="cw">
                                      <p:cBhvr override="childStyle">
                                        <p:cTn id="306" dur="200" fill="hold"/>
                                        <p:tgtEl>
                                          <p:spTgt spid="2093"/>
                                        </p:tgtEl>
                                        <p:attrNameLst>
                                          <p:attrName>style.color</p:attrName>
                                        </p:attrNameLst>
                                      </p:cBhvr>
                                      <p:to>
                                        <a:srgbClr val="DDDDDD"/>
                                      </p:to>
                                    </p:animClr>
                                    <p:animClr clrSpc="rgb" dir="cw">
                                      <p:cBhvr>
                                        <p:cTn id="307" dur="200" fill="hold"/>
                                        <p:tgtEl>
                                          <p:spTgt spid="2093"/>
                                        </p:tgtEl>
                                        <p:attrNameLst>
                                          <p:attrName>fillcolor</p:attrName>
                                        </p:attrNameLst>
                                      </p:cBhvr>
                                      <p:to>
                                        <a:srgbClr val="DDDDDD"/>
                                      </p:to>
                                    </p:animClr>
                                    <p:set>
                                      <p:cBhvr>
                                        <p:cTn id="308" dur="200" fill="hold"/>
                                        <p:tgtEl>
                                          <p:spTgt spid="2093"/>
                                        </p:tgtEl>
                                        <p:attrNameLst>
                                          <p:attrName>fill.type</p:attrName>
                                        </p:attrNameLst>
                                      </p:cBhvr>
                                      <p:to>
                                        <p:strVal val="solid"/>
                                      </p:to>
                                    </p:set>
                                    <p:set>
                                      <p:cBhvr>
                                        <p:cTn id="309" dur="200" fill="hold"/>
                                        <p:tgtEl>
                                          <p:spTgt spid="2093"/>
                                        </p:tgtEl>
                                        <p:attrNameLst>
                                          <p:attrName>fill.on</p:attrName>
                                        </p:attrNameLst>
                                      </p:cBhvr>
                                      <p:to>
                                        <p:strVal val="true"/>
                                      </p:to>
                                    </p:set>
                                    <p:animRot by="120000">
                                      <p:cBhvr>
                                        <p:cTn id="310" dur="200" fill="hold">
                                          <p:stCondLst>
                                            <p:cond delay="0"/>
                                          </p:stCondLst>
                                        </p:cTn>
                                        <p:tgtEl>
                                          <p:spTgt spid="2093"/>
                                        </p:tgtEl>
                                        <p:attrNameLst>
                                          <p:attrName>r</p:attrName>
                                        </p:attrNameLst>
                                      </p:cBhvr>
                                    </p:animRot>
                                    <p:animRot by="-240000">
                                      <p:cBhvr>
                                        <p:cTn id="311" dur="400" fill="hold">
                                          <p:stCondLst>
                                            <p:cond delay="400"/>
                                          </p:stCondLst>
                                        </p:cTn>
                                        <p:tgtEl>
                                          <p:spTgt spid="2093"/>
                                        </p:tgtEl>
                                        <p:attrNameLst>
                                          <p:attrName>r</p:attrName>
                                        </p:attrNameLst>
                                      </p:cBhvr>
                                    </p:animRot>
                                    <p:animRot by="240000">
                                      <p:cBhvr>
                                        <p:cTn id="312" dur="400" fill="hold">
                                          <p:stCondLst>
                                            <p:cond delay="800"/>
                                          </p:stCondLst>
                                        </p:cTn>
                                        <p:tgtEl>
                                          <p:spTgt spid="2093"/>
                                        </p:tgtEl>
                                        <p:attrNameLst>
                                          <p:attrName>r</p:attrName>
                                        </p:attrNameLst>
                                      </p:cBhvr>
                                    </p:animRot>
                                    <p:animRot by="-240000">
                                      <p:cBhvr>
                                        <p:cTn id="313" dur="400" fill="hold">
                                          <p:stCondLst>
                                            <p:cond delay="1200"/>
                                          </p:stCondLst>
                                        </p:cTn>
                                        <p:tgtEl>
                                          <p:spTgt spid="2093"/>
                                        </p:tgtEl>
                                        <p:attrNameLst>
                                          <p:attrName>r</p:attrName>
                                        </p:attrNameLst>
                                      </p:cBhvr>
                                    </p:animRot>
                                    <p:animRot by="120000">
                                      <p:cBhvr>
                                        <p:cTn id="314" dur="400" fill="hold">
                                          <p:stCondLst>
                                            <p:cond delay="1600"/>
                                          </p:stCondLst>
                                        </p:cTn>
                                        <p:tgtEl>
                                          <p:spTgt spid="2093"/>
                                        </p:tgtEl>
                                        <p:attrNameLst>
                                          <p:attrName>r</p:attrName>
                                        </p:attrNameLst>
                                      </p:cBhvr>
                                    </p:animRot>
                                  </p:childTnLst>
                                </p:cTn>
                              </p:par>
                            </p:childTnLst>
                          </p:cTn>
                        </p:par>
                        <p:par>
                          <p:cTn id="315" fill="hold">
                            <p:stCondLst>
                              <p:cond delay="6000"/>
                            </p:stCondLst>
                            <p:childTnLst>
                              <p:par>
                                <p:cTn id="316" presetID="10" presetClass="entr" presetSubtype="0" fill="hold" grpId="0" nodeType="afterEffect">
                                  <p:stCondLst>
                                    <p:cond delay="1000"/>
                                  </p:stCondLst>
                                  <p:childTnLst>
                                    <p:set>
                                      <p:cBhvr>
                                        <p:cTn id="317" dur="1" fill="hold">
                                          <p:stCondLst>
                                            <p:cond delay="0"/>
                                          </p:stCondLst>
                                        </p:cTn>
                                        <p:tgtEl>
                                          <p:spTgt spid="2120"/>
                                        </p:tgtEl>
                                        <p:attrNameLst>
                                          <p:attrName>style.visibility</p:attrName>
                                        </p:attrNameLst>
                                      </p:cBhvr>
                                      <p:to>
                                        <p:strVal val="visible"/>
                                      </p:to>
                                    </p:set>
                                    <p:animEffect transition="in" filter="fade">
                                      <p:cBhvr>
                                        <p:cTn id="318" dur="2000"/>
                                        <p:tgtEl>
                                          <p:spTgt spid="2120"/>
                                        </p:tgtEl>
                                      </p:cBhvr>
                                    </p:animEffect>
                                  </p:childTnLst>
                                </p:cTn>
                              </p:par>
                              <p:par>
                                <p:cTn id="319" presetID="10" presetClass="entr" presetSubtype="0" fill="hold" grpId="0" nodeType="withEffect">
                                  <p:stCondLst>
                                    <p:cond delay="1000"/>
                                  </p:stCondLst>
                                  <p:childTnLst>
                                    <p:set>
                                      <p:cBhvr>
                                        <p:cTn id="320" dur="1" fill="hold">
                                          <p:stCondLst>
                                            <p:cond delay="0"/>
                                          </p:stCondLst>
                                        </p:cTn>
                                        <p:tgtEl>
                                          <p:spTgt spid="2119"/>
                                        </p:tgtEl>
                                        <p:attrNameLst>
                                          <p:attrName>style.visibility</p:attrName>
                                        </p:attrNameLst>
                                      </p:cBhvr>
                                      <p:to>
                                        <p:strVal val="visible"/>
                                      </p:to>
                                    </p:set>
                                    <p:animEffect transition="in" filter="fade">
                                      <p:cBhvr>
                                        <p:cTn id="321" dur="2000"/>
                                        <p:tgtEl>
                                          <p:spTgt spid="2119"/>
                                        </p:tgtEl>
                                      </p:cBhvr>
                                    </p:animEffect>
                                  </p:childTnLst>
                                </p:cTn>
                              </p:par>
                              <p:par>
                                <p:cTn id="322" presetID="10" presetClass="entr" presetSubtype="0" fill="hold" grpId="0" nodeType="withEffect">
                                  <p:stCondLst>
                                    <p:cond delay="1000"/>
                                  </p:stCondLst>
                                  <p:childTnLst>
                                    <p:set>
                                      <p:cBhvr>
                                        <p:cTn id="323" dur="1" fill="hold">
                                          <p:stCondLst>
                                            <p:cond delay="0"/>
                                          </p:stCondLst>
                                        </p:cTn>
                                        <p:tgtEl>
                                          <p:spTgt spid="2118"/>
                                        </p:tgtEl>
                                        <p:attrNameLst>
                                          <p:attrName>style.visibility</p:attrName>
                                        </p:attrNameLst>
                                      </p:cBhvr>
                                      <p:to>
                                        <p:strVal val="visible"/>
                                      </p:to>
                                    </p:set>
                                    <p:animEffect transition="in" filter="fade">
                                      <p:cBhvr>
                                        <p:cTn id="324" dur="2000"/>
                                        <p:tgtEl>
                                          <p:spTgt spid="2118"/>
                                        </p:tgtEl>
                                      </p:cBhvr>
                                    </p:animEffect>
                                  </p:childTnLst>
                                </p:cTn>
                              </p:par>
                            </p:childTnLst>
                          </p:cTn>
                        </p:par>
                      </p:childTnLst>
                    </p:cTn>
                  </p:par>
                  <p:par>
                    <p:cTn id="325" fill="hold">
                      <p:stCondLst>
                        <p:cond delay="indefinite"/>
                      </p:stCondLst>
                      <p:childTnLst>
                        <p:par>
                          <p:cTn id="326" fill="hold">
                            <p:stCondLst>
                              <p:cond delay="0"/>
                            </p:stCondLst>
                            <p:childTnLst>
                              <p:par>
                                <p:cTn id="327" presetID="10" presetClass="exit" presetSubtype="0" fill="hold" grpId="1" nodeType="clickEffect">
                                  <p:stCondLst>
                                    <p:cond delay="0"/>
                                  </p:stCondLst>
                                  <p:childTnLst>
                                    <p:animEffect transition="out" filter="fade">
                                      <p:cBhvr>
                                        <p:cTn id="328" dur="2000"/>
                                        <p:tgtEl>
                                          <p:spTgt spid="2118"/>
                                        </p:tgtEl>
                                      </p:cBhvr>
                                    </p:animEffect>
                                    <p:set>
                                      <p:cBhvr>
                                        <p:cTn id="329" dur="1" fill="hold">
                                          <p:stCondLst>
                                            <p:cond delay="1999"/>
                                          </p:stCondLst>
                                        </p:cTn>
                                        <p:tgtEl>
                                          <p:spTgt spid="2118"/>
                                        </p:tgtEl>
                                        <p:attrNameLst>
                                          <p:attrName>style.visibility</p:attrName>
                                        </p:attrNameLst>
                                      </p:cBhvr>
                                      <p:to>
                                        <p:strVal val="hidden"/>
                                      </p:to>
                                    </p:set>
                                  </p:childTnLst>
                                </p:cTn>
                              </p:par>
                              <p:par>
                                <p:cTn id="330" presetID="10" presetClass="exit" presetSubtype="0" fill="hold" grpId="1" nodeType="withEffect">
                                  <p:stCondLst>
                                    <p:cond delay="0"/>
                                  </p:stCondLst>
                                  <p:childTnLst>
                                    <p:animEffect transition="out" filter="fade">
                                      <p:cBhvr>
                                        <p:cTn id="331" dur="2000"/>
                                        <p:tgtEl>
                                          <p:spTgt spid="2120"/>
                                        </p:tgtEl>
                                      </p:cBhvr>
                                    </p:animEffect>
                                    <p:set>
                                      <p:cBhvr>
                                        <p:cTn id="332" dur="1" fill="hold">
                                          <p:stCondLst>
                                            <p:cond delay="1999"/>
                                          </p:stCondLst>
                                        </p:cTn>
                                        <p:tgtEl>
                                          <p:spTgt spid="2120"/>
                                        </p:tgtEl>
                                        <p:attrNameLst>
                                          <p:attrName>style.visibility</p:attrName>
                                        </p:attrNameLst>
                                      </p:cBhvr>
                                      <p:to>
                                        <p:strVal val="hidden"/>
                                      </p:to>
                                    </p:set>
                                  </p:childTnLst>
                                </p:cTn>
                              </p:par>
                              <p:par>
                                <p:cTn id="333" presetID="10" presetClass="exit" presetSubtype="0" fill="hold" grpId="1" nodeType="withEffect">
                                  <p:stCondLst>
                                    <p:cond delay="0"/>
                                  </p:stCondLst>
                                  <p:childTnLst>
                                    <p:animEffect transition="out" filter="fade">
                                      <p:cBhvr>
                                        <p:cTn id="334" dur="2000"/>
                                        <p:tgtEl>
                                          <p:spTgt spid="2119"/>
                                        </p:tgtEl>
                                      </p:cBhvr>
                                    </p:animEffect>
                                    <p:set>
                                      <p:cBhvr>
                                        <p:cTn id="335" dur="1" fill="hold">
                                          <p:stCondLst>
                                            <p:cond delay="1999"/>
                                          </p:stCondLst>
                                        </p:cTn>
                                        <p:tgtEl>
                                          <p:spTgt spid="2119"/>
                                        </p:tgtEl>
                                        <p:attrNameLst>
                                          <p:attrName>style.visibility</p:attrName>
                                        </p:attrNameLst>
                                      </p:cBhvr>
                                      <p:to>
                                        <p:strVal val="hidden"/>
                                      </p:to>
                                    </p:set>
                                  </p:childTnLst>
                                </p:cTn>
                              </p:par>
                              <p:par>
                                <p:cTn id="336" presetID="16" presetClass="exit" presetSubtype="26" fill="hold" grpId="1" nodeType="withEffect">
                                  <p:stCondLst>
                                    <p:cond delay="0"/>
                                  </p:stCondLst>
                                  <p:childTnLst>
                                    <p:animEffect transition="out" filter="barn(inHorizontal)">
                                      <p:cBhvr>
                                        <p:cTn id="337" dur="1000"/>
                                        <p:tgtEl>
                                          <p:spTgt spid="2117"/>
                                        </p:tgtEl>
                                      </p:cBhvr>
                                    </p:animEffect>
                                    <p:set>
                                      <p:cBhvr>
                                        <p:cTn id="338" dur="1" fill="hold">
                                          <p:stCondLst>
                                            <p:cond delay="999"/>
                                          </p:stCondLst>
                                        </p:cTn>
                                        <p:tgtEl>
                                          <p:spTgt spid="2117"/>
                                        </p:tgtEl>
                                        <p:attrNameLst>
                                          <p:attrName>style.visibility</p:attrName>
                                        </p:attrNameLst>
                                      </p:cBhvr>
                                      <p:to>
                                        <p:strVal val="hidden"/>
                                      </p:to>
                                    </p:set>
                                  </p:childTnLst>
                                </p:cTn>
                              </p:par>
                            </p:childTnLst>
                          </p:cTn>
                        </p:par>
                        <p:par>
                          <p:cTn id="339" fill="hold">
                            <p:stCondLst>
                              <p:cond delay="2000"/>
                            </p:stCondLst>
                            <p:childTnLst>
                              <p:par>
                                <p:cTn id="340" presetID="16" presetClass="entr" presetSubtype="26" fill="hold" grpId="0" nodeType="afterEffect">
                                  <p:stCondLst>
                                    <p:cond delay="0"/>
                                  </p:stCondLst>
                                  <p:childTnLst>
                                    <p:set>
                                      <p:cBhvr>
                                        <p:cTn id="341" dur="1" fill="hold">
                                          <p:stCondLst>
                                            <p:cond delay="0"/>
                                          </p:stCondLst>
                                        </p:cTn>
                                        <p:tgtEl>
                                          <p:spTgt spid="2121"/>
                                        </p:tgtEl>
                                        <p:attrNameLst>
                                          <p:attrName>style.visibility</p:attrName>
                                        </p:attrNameLst>
                                      </p:cBhvr>
                                      <p:to>
                                        <p:strVal val="visible"/>
                                      </p:to>
                                    </p:set>
                                    <p:animEffect transition="in" filter="barn(inHorizontal)">
                                      <p:cBhvr>
                                        <p:cTn id="342" dur="1000"/>
                                        <p:tgtEl>
                                          <p:spTgt spid="2121"/>
                                        </p:tgtEl>
                                      </p:cBhvr>
                                    </p:animEffect>
                                  </p:childTnLst>
                                </p:cTn>
                              </p:par>
                            </p:childTnLst>
                          </p:cTn>
                        </p:par>
                      </p:childTnLst>
                    </p:cTn>
                  </p:par>
                  <p:par>
                    <p:cTn id="343" fill="hold">
                      <p:stCondLst>
                        <p:cond delay="indefinite"/>
                      </p:stCondLst>
                      <p:childTnLst>
                        <p:par>
                          <p:cTn id="344" fill="hold">
                            <p:stCondLst>
                              <p:cond delay="0"/>
                            </p:stCondLst>
                            <p:childTnLst>
                              <p:par>
                                <p:cTn id="345" presetID="32" presetClass="emph" presetSubtype="0" repeatCount="2000" fill="hold" nodeType="clickEffect">
                                  <p:stCondLst>
                                    <p:cond delay="0"/>
                                  </p:stCondLst>
                                  <p:childTnLst>
                                    <p:animClr clrSpc="rgb" dir="cw">
                                      <p:cBhvr override="childStyle">
                                        <p:cTn id="346" dur="200" fill="hold"/>
                                        <p:tgtEl>
                                          <p:spTgt spid="2099"/>
                                        </p:tgtEl>
                                        <p:attrNameLst>
                                          <p:attrName>style.color</p:attrName>
                                        </p:attrNameLst>
                                      </p:cBhvr>
                                      <p:to>
                                        <a:srgbClr val="DDDDDD"/>
                                      </p:to>
                                    </p:animClr>
                                    <p:animClr clrSpc="rgb" dir="cw">
                                      <p:cBhvr>
                                        <p:cTn id="347" dur="200" fill="hold"/>
                                        <p:tgtEl>
                                          <p:spTgt spid="2099"/>
                                        </p:tgtEl>
                                        <p:attrNameLst>
                                          <p:attrName>fillcolor</p:attrName>
                                        </p:attrNameLst>
                                      </p:cBhvr>
                                      <p:to>
                                        <a:srgbClr val="DDDDDD"/>
                                      </p:to>
                                    </p:animClr>
                                    <p:set>
                                      <p:cBhvr>
                                        <p:cTn id="348" dur="200" fill="hold"/>
                                        <p:tgtEl>
                                          <p:spTgt spid="2099"/>
                                        </p:tgtEl>
                                        <p:attrNameLst>
                                          <p:attrName>fill.type</p:attrName>
                                        </p:attrNameLst>
                                      </p:cBhvr>
                                      <p:to>
                                        <p:strVal val="solid"/>
                                      </p:to>
                                    </p:set>
                                    <p:set>
                                      <p:cBhvr>
                                        <p:cTn id="349" dur="200" fill="hold"/>
                                        <p:tgtEl>
                                          <p:spTgt spid="2099"/>
                                        </p:tgtEl>
                                        <p:attrNameLst>
                                          <p:attrName>fill.on</p:attrName>
                                        </p:attrNameLst>
                                      </p:cBhvr>
                                      <p:to>
                                        <p:strVal val="true"/>
                                      </p:to>
                                    </p:set>
                                    <p:animRot by="120000">
                                      <p:cBhvr>
                                        <p:cTn id="350" dur="200" fill="hold">
                                          <p:stCondLst>
                                            <p:cond delay="0"/>
                                          </p:stCondLst>
                                        </p:cTn>
                                        <p:tgtEl>
                                          <p:spTgt spid="2099"/>
                                        </p:tgtEl>
                                        <p:attrNameLst>
                                          <p:attrName>r</p:attrName>
                                        </p:attrNameLst>
                                      </p:cBhvr>
                                    </p:animRot>
                                    <p:animRot by="-240000">
                                      <p:cBhvr>
                                        <p:cTn id="351" dur="400" fill="hold">
                                          <p:stCondLst>
                                            <p:cond delay="400"/>
                                          </p:stCondLst>
                                        </p:cTn>
                                        <p:tgtEl>
                                          <p:spTgt spid="2099"/>
                                        </p:tgtEl>
                                        <p:attrNameLst>
                                          <p:attrName>r</p:attrName>
                                        </p:attrNameLst>
                                      </p:cBhvr>
                                    </p:animRot>
                                    <p:animRot by="240000">
                                      <p:cBhvr>
                                        <p:cTn id="352" dur="400" fill="hold">
                                          <p:stCondLst>
                                            <p:cond delay="800"/>
                                          </p:stCondLst>
                                        </p:cTn>
                                        <p:tgtEl>
                                          <p:spTgt spid="2099"/>
                                        </p:tgtEl>
                                        <p:attrNameLst>
                                          <p:attrName>r</p:attrName>
                                        </p:attrNameLst>
                                      </p:cBhvr>
                                    </p:animRot>
                                    <p:animRot by="-240000">
                                      <p:cBhvr>
                                        <p:cTn id="353" dur="400" fill="hold">
                                          <p:stCondLst>
                                            <p:cond delay="1200"/>
                                          </p:stCondLst>
                                        </p:cTn>
                                        <p:tgtEl>
                                          <p:spTgt spid="2099"/>
                                        </p:tgtEl>
                                        <p:attrNameLst>
                                          <p:attrName>r</p:attrName>
                                        </p:attrNameLst>
                                      </p:cBhvr>
                                    </p:animRot>
                                    <p:animRot by="120000">
                                      <p:cBhvr>
                                        <p:cTn id="354" dur="400" fill="hold">
                                          <p:stCondLst>
                                            <p:cond delay="1600"/>
                                          </p:stCondLst>
                                        </p:cTn>
                                        <p:tgtEl>
                                          <p:spTgt spid="2099"/>
                                        </p:tgtEl>
                                        <p:attrNameLst>
                                          <p:attrName>r</p:attrName>
                                        </p:attrNameLst>
                                      </p:cBhvr>
                                    </p:animRot>
                                  </p:childTnLst>
                                </p:cTn>
                              </p:par>
                              <p:par>
                                <p:cTn id="355" presetID="32" presetClass="emph" presetSubtype="0" repeatCount="2000" fill="hold" nodeType="withEffect">
                                  <p:stCondLst>
                                    <p:cond delay="0"/>
                                  </p:stCondLst>
                                  <p:childTnLst>
                                    <p:animClr clrSpc="rgb" dir="cw">
                                      <p:cBhvr override="childStyle">
                                        <p:cTn id="356" dur="200" fill="hold"/>
                                        <p:tgtEl>
                                          <p:spTgt spid="2102"/>
                                        </p:tgtEl>
                                        <p:attrNameLst>
                                          <p:attrName>style.color</p:attrName>
                                        </p:attrNameLst>
                                      </p:cBhvr>
                                      <p:to>
                                        <a:srgbClr val="DDDDDD"/>
                                      </p:to>
                                    </p:animClr>
                                    <p:animClr clrSpc="rgb" dir="cw">
                                      <p:cBhvr>
                                        <p:cTn id="357" dur="200" fill="hold"/>
                                        <p:tgtEl>
                                          <p:spTgt spid="2102"/>
                                        </p:tgtEl>
                                        <p:attrNameLst>
                                          <p:attrName>fillcolor</p:attrName>
                                        </p:attrNameLst>
                                      </p:cBhvr>
                                      <p:to>
                                        <a:srgbClr val="DDDDDD"/>
                                      </p:to>
                                    </p:animClr>
                                    <p:set>
                                      <p:cBhvr>
                                        <p:cTn id="358" dur="200" fill="hold"/>
                                        <p:tgtEl>
                                          <p:spTgt spid="2102"/>
                                        </p:tgtEl>
                                        <p:attrNameLst>
                                          <p:attrName>fill.type</p:attrName>
                                        </p:attrNameLst>
                                      </p:cBhvr>
                                      <p:to>
                                        <p:strVal val="solid"/>
                                      </p:to>
                                    </p:set>
                                    <p:set>
                                      <p:cBhvr>
                                        <p:cTn id="359" dur="200" fill="hold"/>
                                        <p:tgtEl>
                                          <p:spTgt spid="2102"/>
                                        </p:tgtEl>
                                        <p:attrNameLst>
                                          <p:attrName>fill.on</p:attrName>
                                        </p:attrNameLst>
                                      </p:cBhvr>
                                      <p:to>
                                        <p:strVal val="true"/>
                                      </p:to>
                                    </p:set>
                                    <p:animRot by="120000">
                                      <p:cBhvr>
                                        <p:cTn id="360" dur="200" fill="hold">
                                          <p:stCondLst>
                                            <p:cond delay="0"/>
                                          </p:stCondLst>
                                        </p:cTn>
                                        <p:tgtEl>
                                          <p:spTgt spid="2102"/>
                                        </p:tgtEl>
                                        <p:attrNameLst>
                                          <p:attrName>r</p:attrName>
                                        </p:attrNameLst>
                                      </p:cBhvr>
                                    </p:animRot>
                                    <p:animRot by="-240000">
                                      <p:cBhvr>
                                        <p:cTn id="361" dur="400" fill="hold">
                                          <p:stCondLst>
                                            <p:cond delay="400"/>
                                          </p:stCondLst>
                                        </p:cTn>
                                        <p:tgtEl>
                                          <p:spTgt spid="2102"/>
                                        </p:tgtEl>
                                        <p:attrNameLst>
                                          <p:attrName>r</p:attrName>
                                        </p:attrNameLst>
                                      </p:cBhvr>
                                    </p:animRot>
                                    <p:animRot by="240000">
                                      <p:cBhvr>
                                        <p:cTn id="362" dur="400" fill="hold">
                                          <p:stCondLst>
                                            <p:cond delay="800"/>
                                          </p:stCondLst>
                                        </p:cTn>
                                        <p:tgtEl>
                                          <p:spTgt spid="2102"/>
                                        </p:tgtEl>
                                        <p:attrNameLst>
                                          <p:attrName>r</p:attrName>
                                        </p:attrNameLst>
                                      </p:cBhvr>
                                    </p:animRot>
                                    <p:animRot by="-240000">
                                      <p:cBhvr>
                                        <p:cTn id="363" dur="400" fill="hold">
                                          <p:stCondLst>
                                            <p:cond delay="1200"/>
                                          </p:stCondLst>
                                        </p:cTn>
                                        <p:tgtEl>
                                          <p:spTgt spid="2102"/>
                                        </p:tgtEl>
                                        <p:attrNameLst>
                                          <p:attrName>r</p:attrName>
                                        </p:attrNameLst>
                                      </p:cBhvr>
                                    </p:animRot>
                                    <p:animRot by="120000">
                                      <p:cBhvr>
                                        <p:cTn id="364" dur="400" fill="hold">
                                          <p:stCondLst>
                                            <p:cond delay="1600"/>
                                          </p:stCondLst>
                                        </p:cTn>
                                        <p:tgtEl>
                                          <p:spTgt spid="2102"/>
                                        </p:tgtEl>
                                        <p:attrNameLst>
                                          <p:attrName>r</p:attrName>
                                        </p:attrNameLst>
                                      </p:cBhvr>
                                    </p:animRot>
                                  </p:childTnLst>
                                </p:cTn>
                              </p:par>
                              <p:par>
                                <p:cTn id="365" presetID="32" presetClass="emph" presetSubtype="0" repeatCount="2000" fill="hold" nodeType="withEffect">
                                  <p:stCondLst>
                                    <p:cond delay="0"/>
                                  </p:stCondLst>
                                  <p:childTnLst>
                                    <p:animClr clrSpc="rgb" dir="cw">
                                      <p:cBhvr override="childStyle">
                                        <p:cTn id="366" dur="200" fill="hold"/>
                                        <p:tgtEl>
                                          <p:spTgt spid="2103"/>
                                        </p:tgtEl>
                                        <p:attrNameLst>
                                          <p:attrName>style.color</p:attrName>
                                        </p:attrNameLst>
                                      </p:cBhvr>
                                      <p:to>
                                        <a:srgbClr val="DDDDDD"/>
                                      </p:to>
                                    </p:animClr>
                                    <p:animClr clrSpc="rgb" dir="cw">
                                      <p:cBhvr>
                                        <p:cTn id="367" dur="200" fill="hold"/>
                                        <p:tgtEl>
                                          <p:spTgt spid="2103"/>
                                        </p:tgtEl>
                                        <p:attrNameLst>
                                          <p:attrName>fillcolor</p:attrName>
                                        </p:attrNameLst>
                                      </p:cBhvr>
                                      <p:to>
                                        <a:srgbClr val="DDDDDD"/>
                                      </p:to>
                                    </p:animClr>
                                    <p:set>
                                      <p:cBhvr>
                                        <p:cTn id="368" dur="200" fill="hold"/>
                                        <p:tgtEl>
                                          <p:spTgt spid="2103"/>
                                        </p:tgtEl>
                                        <p:attrNameLst>
                                          <p:attrName>fill.type</p:attrName>
                                        </p:attrNameLst>
                                      </p:cBhvr>
                                      <p:to>
                                        <p:strVal val="solid"/>
                                      </p:to>
                                    </p:set>
                                    <p:set>
                                      <p:cBhvr>
                                        <p:cTn id="369" dur="200" fill="hold"/>
                                        <p:tgtEl>
                                          <p:spTgt spid="2103"/>
                                        </p:tgtEl>
                                        <p:attrNameLst>
                                          <p:attrName>fill.on</p:attrName>
                                        </p:attrNameLst>
                                      </p:cBhvr>
                                      <p:to>
                                        <p:strVal val="true"/>
                                      </p:to>
                                    </p:set>
                                    <p:animRot by="120000">
                                      <p:cBhvr>
                                        <p:cTn id="370" dur="200" fill="hold">
                                          <p:stCondLst>
                                            <p:cond delay="0"/>
                                          </p:stCondLst>
                                        </p:cTn>
                                        <p:tgtEl>
                                          <p:spTgt spid="2103"/>
                                        </p:tgtEl>
                                        <p:attrNameLst>
                                          <p:attrName>r</p:attrName>
                                        </p:attrNameLst>
                                      </p:cBhvr>
                                    </p:animRot>
                                    <p:animRot by="-240000">
                                      <p:cBhvr>
                                        <p:cTn id="371" dur="400" fill="hold">
                                          <p:stCondLst>
                                            <p:cond delay="400"/>
                                          </p:stCondLst>
                                        </p:cTn>
                                        <p:tgtEl>
                                          <p:spTgt spid="2103"/>
                                        </p:tgtEl>
                                        <p:attrNameLst>
                                          <p:attrName>r</p:attrName>
                                        </p:attrNameLst>
                                      </p:cBhvr>
                                    </p:animRot>
                                    <p:animRot by="240000">
                                      <p:cBhvr>
                                        <p:cTn id="372" dur="400" fill="hold">
                                          <p:stCondLst>
                                            <p:cond delay="800"/>
                                          </p:stCondLst>
                                        </p:cTn>
                                        <p:tgtEl>
                                          <p:spTgt spid="2103"/>
                                        </p:tgtEl>
                                        <p:attrNameLst>
                                          <p:attrName>r</p:attrName>
                                        </p:attrNameLst>
                                      </p:cBhvr>
                                    </p:animRot>
                                    <p:animRot by="-240000">
                                      <p:cBhvr>
                                        <p:cTn id="373" dur="400" fill="hold">
                                          <p:stCondLst>
                                            <p:cond delay="1200"/>
                                          </p:stCondLst>
                                        </p:cTn>
                                        <p:tgtEl>
                                          <p:spTgt spid="2103"/>
                                        </p:tgtEl>
                                        <p:attrNameLst>
                                          <p:attrName>r</p:attrName>
                                        </p:attrNameLst>
                                      </p:cBhvr>
                                    </p:animRot>
                                    <p:animRot by="120000">
                                      <p:cBhvr>
                                        <p:cTn id="374" dur="400" fill="hold">
                                          <p:stCondLst>
                                            <p:cond delay="1600"/>
                                          </p:stCondLst>
                                        </p:cTn>
                                        <p:tgtEl>
                                          <p:spTgt spid="2103"/>
                                        </p:tgtEl>
                                        <p:attrNameLst>
                                          <p:attrName>r</p:attrName>
                                        </p:attrNameLst>
                                      </p:cBhvr>
                                    </p:animRot>
                                  </p:childTnLst>
                                </p:cTn>
                              </p:par>
                              <p:par>
                                <p:cTn id="375" presetID="32" presetClass="emph" presetSubtype="0" repeatCount="2000" fill="hold" nodeType="withEffect">
                                  <p:stCondLst>
                                    <p:cond delay="0"/>
                                  </p:stCondLst>
                                  <p:childTnLst>
                                    <p:animClr clrSpc="rgb" dir="cw">
                                      <p:cBhvr override="childStyle">
                                        <p:cTn id="376" dur="200" fill="hold"/>
                                        <p:tgtEl>
                                          <p:spTgt spid="2101"/>
                                        </p:tgtEl>
                                        <p:attrNameLst>
                                          <p:attrName>style.color</p:attrName>
                                        </p:attrNameLst>
                                      </p:cBhvr>
                                      <p:to>
                                        <a:srgbClr val="DDDDDD"/>
                                      </p:to>
                                    </p:animClr>
                                    <p:animClr clrSpc="rgb" dir="cw">
                                      <p:cBhvr>
                                        <p:cTn id="377" dur="200" fill="hold"/>
                                        <p:tgtEl>
                                          <p:spTgt spid="2101"/>
                                        </p:tgtEl>
                                        <p:attrNameLst>
                                          <p:attrName>fillcolor</p:attrName>
                                        </p:attrNameLst>
                                      </p:cBhvr>
                                      <p:to>
                                        <a:srgbClr val="DDDDDD"/>
                                      </p:to>
                                    </p:animClr>
                                    <p:set>
                                      <p:cBhvr>
                                        <p:cTn id="378" dur="200" fill="hold"/>
                                        <p:tgtEl>
                                          <p:spTgt spid="2101"/>
                                        </p:tgtEl>
                                        <p:attrNameLst>
                                          <p:attrName>fill.type</p:attrName>
                                        </p:attrNameLst>
                                      </p:cBhvr>
                                      <p:to>
                                        <p:strVal val="solid"/>
                                      </p:to>
                                    </p:set>
                                    <p:set>
                                      <p:cBhvr>
                                        <p:cTn id="379" dur="200" fill="hold"/>
                                        <p:tgtEl>
                                          <p:spTgt spid="2101"/>
                                        </p:tgtEl>
                                        <p:attrNameLst>
                                          <p:attrName>fill.on</p:attrName>
                                        </p:attrNameLst>
                                      </p:cBhvr>
                                      <p:to>
                                        <p:strVal val="true"/>
                                      </p:to>
                                    </p:set>
                                    <p:animRot by="120000">
                                      <p:cBhvr>
                                        <p:cTn id="380" dur="200" fill="hold">
                                          <p:stCondLst>
                                            <p:cond delay="0"/>
                                          </p:stCondLst>
                                        </p:cTn>
                                        <p:tgtEl>
                                          <p:spTgt spid="2101"/>
                                        </p:tgtEl>
                                        <p:attrNameLst>
                                          <p:attrName>r</p:attrName>
                                        </p:attrNameLst>
                                      </p:cBhvr>
                                    </p:animRot>
                                    <p:animRot by="-240000">
                                      <p:cBhvr>
                                        <p:cTn id="381" dur="400" fill="hold">
                                          <p:stCondLst>
                                            <p:cond delay="400"/>
                                          </p:stCondLst>
                                        </p:cTn>
                                        <p:tgtEl>
                                          <p:spTgt spid="2101"/>
                                        </p:tgtEl>
                                        <p:attrNameLst>
                                          <p:attrName>r</p:attrName>
                                        </p:attrNameLst>
                                      </p:cBhvr>
                                    </p:animRot>
                                    <p:animRot by="240000">
                                      <p:cBhvr>
                                        <p:cTn id="382" dur="400" fill="hold">
                                          <p:stCondLst>
                                            <p:cond delay="800"/>
                                          </p:stCondLst>
                                        </p:cTn>
                                        <p:tgtEl>
                                          <p:spTgt spid="2101"/>
                                        </p:tgtEl>
                                        <p:attrNameLst>
                                          <p:attrName>r</p:attrName>
                                        </p:attrNameLst>
                                      </p:cBhvr>
                                    </p:animRot>
                                    <p:animRot by="-240000">
                                      <p:cBhvr>
                                        <p:cTn id="383" dur="400" fill="hold">
                                          <p:stCondLst>
                                            <p:cond delay="1200"/>
                                          </p:stCondLst>
                                        </p:cTn>
                                        <p:tgtEl>
                                          <p:spTgt spid="2101"/>
                                        </p:tgtEl>
                                        <p:attrNameLst>
                                          <p:attrName>r</p:attrName>
                                        </p:attrNameLst>
                                      </p:cBhvr>
                                    </p:animRot>
                                    <p:animRot by="120000">
                                      <p:cBhvr>
                                        <p:cTn id="384" dur="400" fill="hold">
                                          <p:stCondLst>
                                            <p:cond delay="1600"/>
                                          </p:stCondLst>
                                        </p:cTn>
                                        <p:tgtEl>
                                          <p:spTgt spid="2101"/>
                                        </p:tgtEl>
                                        <p:attrNameLst>
                                          <p:attrName>r</p:attrName>
                                        </p:attrNameLst>
                                      </p:cBhvr>
                                    </p:animRot>
                                  </p:childTnLst>
                                </p:cTn>
                              </p:par>
                              <p:par>
                                <p:cTn id="385" presetID="9" presetClass="exit" presetSubtype="0" fill="hold" nodeType="withEffect">
                                  <p:stCondLst>
                                    <p:cond delay="500"/>
                                  </p:stCondLst>
                                  <p:childTnLst>
                                    <p:animEffect transition="out" filter="dissolve">
                                      <p:cBhvr>
                                        <p:cTn id="386" dur="2000"/>
                                        <p:tgtEl>
                                          <p:spTgt spid="2093"/>
                                        </p:tgtEl>
                                      </p:cBhvr>
                                    </p:animEffect>
                                    <p:set>
                                      <p:cBhvr>
                                        <p:cTn id="387" dur="1" fill="hold">
                                          <p:stCondLst>
                                            <p:cond delay="1999"/>
                                          </p:stCondLst>
                                        </p:cTn>
                                        <p:tgtEl>
                                          <p:spTgt spid="2093"/>
                                        </p:tgtEl>
                                        <p:attrNameLst>
                                          <p:attrName>style.visibility</p:attrName>
                                        </p:attrNameLst>
                                      </p:cBhvr>
                                      <p:to>
                                        <p:strVal val="hidden"/>
                                      </p:to>
                                    </p:set>
                                  </p:childTnLst>
                                </p:cTn>
                              </p:par>
                              <p:par>
                                <p:cTn id="388" presetID="0" presetClass="path" presetSubtype="0" accel="50000" decel="50000" fill="hold" nodeType="withEffect">
                                  <p:stCondLst>
                                    <p:cond delay="0"/>
                                  </p:stCondLst>
                                  <p:childTnLst>
                                    <p:animMotion origin="layout" path="M 0 -0.08912 L 0 -0.25602 " pathEditMode="relative" rAng="0" ptsTypes="AA">
                                      <p:cBhvr>
                                        <p:cTn id="389" dur="3000" fill="hold"/>
                                        <p:tgtEl>
                                          <p:spTgt spid="2091"/>
                                        </p:tgtEl>
                                        <p:attrNameLst>
                                          <p:attrName>ppt_x</p:attrName>
                                          <p:attrName>ppt_y</p:attrName>
                                        </p:attrNameLst>
                                      </p:cBhvr>
                                      <p:rCtr x="0" y="-84"/>
                                    </p:animMotion>
                                  </p:childTnLst>
                                </p:cTn>
                              </p:par>
                              <p:par>
                                <p:cTn id="390" presetID="0" presetClass="path" presetSubtype="0" accel="50000" decel="50000" fill="hold" nodeType="withEffect">
                                  <p:stCondLst>
                                    <p:cond delay="0"/>
                                  </p:stCondLst>
                                  <p:childTnLst>
                                    <p:animMotion origin="layout" path="M 3.33333E-6 -0.08912 L 3.33333E-6 -0.25602 " pathEditMode="relative" rAng="0" ptsTypes="AA">
                                      <p:cBhvr>
                                        <p:cTn id="391" dur="3000" fill="hold"/>
                                        <p:tgtEl>
                                          <p:spTgt spid="2100"/>
                                        </p:tgtEl>
                                        <p:attrNameLst>
                                          <p:attrName>ppt_x</p:attrName>
                                          <p:attrName>ppt_y</p:attrName>
                                        </p:attrNameLst>
                                      </p:cBhvr>
                                      <p:rCtr x="0" y="-84"/>
                                    </p:animMotion>
                                  </p:childTnLst>
                                </p:cTn>
                              </p:par>
                              <p:par>
                                <p:cTn id="392" presetID="0" presetClass="path" presetSubtype="0" accel="50000" decel="50000" fill="hold" nodeType="withEffect">
                                  <p:stCondLst>
                                    <p:cond delay="3000"/>
                                  </p:stCondLst>
                                  <p:childTnLst>
                                    <p:animMotion origin="layout" path="M -1.11111E-6 -0.25602 L -0.13229 -0.4963 " pathEditMode="relative" rAng="0" ptsTypes="AA">
                                      <p:cBhvr>
                                        <p:cTn id="393" dur="3000" fill="hold"/>
                                        <p:tgtEl>
                                          <p:spTgt spid="2091"/>
                                        </p:tgtEl>
                                        <p:attrNameLst>
                                          <p:attrName>ppt_x</p:attrName>
                                          <p:attrName>ppt_y</p:attrName>
                                        </p:attrNameLst>
                                      </p:cBhvr>
                                      <p:rCtr x="-66" y="-120"/>
                                    </p:animMotion>
                                  </p:childTnLst>
                                </p:cTn>
                              </p:par>
                              <p:par>
                                <p:cTn id="394" presetID="0" presetClass="path" presetSubtype="0" accel="50000" decel="50000" fill="hold" nodeType="withEffect">
                                  <p:stCondLst>
                                    <p:cond delay="3000"/>
                                  </p:stCondLst>
                                  <p:childTnLst>
                                    <p:animMotion origin="layout" path="M -3.88889E-6 -0.25601 C -0.00677 -0.30185 -0.01336 -0.34745 -0.04444 -0.37083 C -0.07552 -0.39421 -0.1309 -0.3956 -0.18611 -0.39676 " pathEditMode="relative" rAng="0" ptsTypes="aaA">
                                      <p:cBhvr>
                                        <p:cTn id="395" dur="3000" fill="hold"/>
                                        <p:tgtEl>
                                          <p:spTgt spid="2100"/>
                                        </p:tgtEl>
                                        <p:attrNameLst>
                                          <p:attrName>ppt_x</p:attrName>
                                          <p:attrName>ppt_y</p:attrName>
                                        </p:attrNameLst>
                                      </p:cBhvr>
                                      <p:rCtr x="-93" y="-70"/>
                                    </p:animMotion>
                                  </p:childTnLst>
                                </p:cTn>
                              </p:par>
                              <p:par>
                                <p:cTn id="396" presetID="10" presetClass="exit" presetSubtype="0" fill="hold" nodeType="withEffect">
                                  <p:stCondLst>
                                    <p:cond delay="4000"/>
                                  </p:stCondLst>
                                  <p:childTnLst>
                                    <p:animEffect transition="out" filter="fade">
                                      <p:cBhvr>
                                        <p:cTn id="397" dur="2000"/>
                                        <p:tgtEl>
                                          <p:spTgt spid="2091"/>
                                        </p:tgtEl>
                                      </p:cBhvr>
                                    </p:animEffect>
                                    <p:set>
                                      <p:cBhvr>
                                        <p:cTn id="398" dur="1" fill="hold">
                                          <p:stCondLst>
                                            <p:cond delay="1999"/>
                                          </p:stCondLst>
                                        </p:cTn>
                                        <p:tgtEl>
                                          <p:spTgt spid="2091"/>
                                        </p:tgtEl>
                                        <p:attrNameLst>
                                          <p:attrName>style.visibility</p:attrName>
                                        </p:attrNameLst>
                                      </p:cBhvr>
                                      <p:to>
                                        <p:strVal val="hidden"/>
                                      </p:to>
                                    </p:set>
                                  </p:childTnLst>
                                </p:cTn>
                              </p:par>
                              <p:par>
                                <p:cTn id="399" presetID="10" presetClass="exit" presetSubtype="0" fill="hold" nodeType="withEffect">
                                  <p:stCondLst>
                                    <p:cond delay="4000"/>
                                  </p:stCondLst>
                                  <p:childTnLst>
                                    <p:animEffect transition="out" filter="fade">
                                      <p:cBhvr>
                                        <p:cTn id="400" dur="2000"/>
                                        <p:tgtEl>
                                          <p:spTgt spid="2100"/>
                                        </p:tgtEl>
                                      </p:cBhvr>
                                    </p:animEffect>
                                    <p:set>
                                      <p:cBhvr>
                                        <p:cTn id="401" dur="1" fill="hold">
                                          <p:stCondLst>
                                            <p:cond delay="1999"/>
                                          </p:stCondLst>
                                        </p:cTn>
                                        <p:tgtEl>
                                          <p:spTgt spid="2100"/>
                                        </p:tgtEl>
                                        <p:attrNameLst>
                                          <p:attrName>style.visibility</p:attrName>
                                        </p:attrNameLst>
                                      </p:cBhvr>
                                      <p:to>
                                        <p:strVal val="hidden"/>
                                      </p:to>
                                    </p:set>
                                  </p:childTnLst>
                                </p:cTn>
                              </p:par>
                              <p:par>
                                <p:cTn id="402" presetID="9" presetClass="exit" presetSubtype="0" fill="hold" nodeType="withEffect">
                                  <p:stCondLst>
                                    <p:cond delay="4000"/>
                                  </p:stCondLst>
                                  <p:childTnLst>
                                    <p:animEffect transition="out" filter="dissolve">
                                      <p:cBhvr>
                                        <p:cTn id="403" dur="2000"/>
                                        <p:tgtEl>
                                          <p:spTgt spid="2102"/>
                                        </p:tgtEl>
                                      </p:cBhvr>
                                    </p:animEffect>
                                    <p:set>
                                      <p:cBhvr>
                                        <p:cTn id="404" dur="1" fill="hold">
                                          <p:stCondLst>
                                            <p:cond delay="1999"/>
                                          </p:stCondLst>
                                        </p:cTn>
                                        <p:tgtEl>
                                          <p:spTgt spid="2102"/>
                                        </p:tgtEl>
                                        <p:attrNameLst>
                                          <p:attrName>style.visibility</p:attrName>
                                        </p:attrNameLst>
                                      </p:cBhvr>
                                      <p:to>
                                        <p:strVal val="hidden"/>
                                      </p:to>
                                    </p:set>
                                  </p:childTnLst>
                                </p:cTn>
                              </p:par>
                              <p:par>
                                <p:cTn id="405" presetID="9" presetClass="exit" presetSubtype="0" fill="hold" nodeType="withEffect">
                                  <p:stCondLst>
                                    <p:cond delay="4000"/>
                                  </p:stCondLst>
                                  <p:childTnLst>
                                    <p:animEffect transition="out" filter="dissolve">
                                      <p:cBhvr>
                                        <p:cTn id="406" dur="2000"/>
                                        <p:tgtEl>
                                          <p:spTgt spid="2099"/>
                                        </p:tgtEl>
                                      </p:cBhvr>
                                    </p:animEffect>
                                    <p:set>
                                      <p:cBhvr>
                                        <p:cTn id="407" dur="1" fill="hold">
                                          <p:stCondLst>
                                            <p:cond delay="1999"/>
                                          </p:stCondLst>
                                        </p:cTn>
                                        <p:tgtEl>
                                          <p:spTgt spid="2099"/>
                                        </p:tgtEl>
                                        <p:attrNameLst>
                                          <p:attrName>style.visibility</p:attrName>
                                        </p:attrNameLst>
                                      </p:cBhvr>
                                      <p:to>
                                        <p:strVal val="hidden"/>
                                      </p:to>
                                    </p:set>
                                  </p:childTnLst>
                                </p:cTn>
                              </p:par>
                              <p:par>
                                <p:cTn id="408" presetID="9" presetClass="exit" presetSubtype="0" fill="hold" nodeType="withEffect">
                                  <p:stCondLst>
                                    <p:cond delay="4000"/>
                                  </p:stCondLst>
                                  <p:childTnLst>
                                    <p:animEffect transition="out" filter="dissolve">
                                      <p:cBhvr>
                                        <p:cTn id="409" dur="2000"/>
                                        <p:tgtEl>
                                          <p:spTgt spid="2101"/>
                                        </p:tgtEl>
                                      </p:cBhvr>
                                    </p:animEffect>
                                    <p:set>
                                      <p:cBhvr>
                                        <p:cTn id="410" dur="1" fill="hold">
                                          <p:stCondLst>
                                            <p:cond delay="1999"/>
                                          </p:stCondLst>
                                        </p:cTn>
                                        <p:tgtEl>
                                          <p:spTgt spid="2101"/>
                                        </p:tgtEl>
                                        <p:attrNameLst>
                                          <p:attrName>style.visibility</p:attrName>
                                        </p:attrNameLst>
                                      </p:cBhvr>
                                      <p:to>
                                        <p:strVal val="hidden"/>
                                      </p:to>
                                    </p:set>
                                  </p:childTnLst>
                                </p:cTn>
                              </p:par>
                              <p:par>
                                <p:cTn id="411" presetID="9" presetClass="exit" presetSubtype="0" fill="hold" nodeType="withEffect">
                                  <p:stCondLst>
                                    <p:cond delay="4000"/>
                                  </p:stCondLst>
                                  <p:childTnLst>
                                    <p:animEffect transition="out" filter="dissolve">
                                      <p:cBhvr>
                                        <p:cTn id="412" dur="2000"/>
                                        <p:tgtEl>
                                          <p:spTgt spid="2103"/>
                                        </p:tgtEl>
                                      </p:cBhvr>
                                    </p:animEffect>
                                    <p:set>
                                      <p:cBhvr>
                                        <p:cTn id="413" dur="1" fill="hold">
                                          <p:stCondLst>
                                            <p:cond delay="1999"/>
                                          </p:stCondLst>
                                        </p:cTn>
                                        <p:tgtEl>
                                          <p:spTgt spid="2103"/>
                                        </p:tgtEl>
                                        <p:attrNameLst>
                                          <p:attrName>style.visibility</p:attrName>
                                        </p:attrNameLst>
                                      </p:cBhvr>
                                      <p:to>
                                        <p:strVal val="hidden"/>
                                      </p:to>
                                    </p:set>
                                  </p:childTnLst>
                                </p:cTn>
                              </p:par>
                            </p:childTnLst>
                          </p:cTn>
                        </p:par>
                        <p:par>
                          <p:cTn id="414" fill="hold">
                            <p:stCondLst>
                              <p:cond delay="6000"/>
                            </p:stCondLst>
                            <p:childTnLst>
                              <p:par>
                                <p:cTn id="415" presetID="10" presetClass="entr" presetSubtype="0" fill="hold" grpId="0" nodeType="afterEffect">
                                  <p:stCondLst>
                                    <p:cond delay="1000"/>
                                  </p:stCondLst>
                                  <p:childTnLst>
                                    <p:set>
                                      <p:cBhvr>
                                        <p:cTn id="416" dur="1" fill="hold">
                                          <p:stCondLst>
                                            <p:cond delay="0"/>
                                          </p:stCondLst>
                                        </p:cTn>
                                        <p:tgtEl>
                                          <p:spTgt spid="2123"/>
                                        </p:tgtEl>
                                        <p:attrNameLst>
                                          <p:attrName>style.visibility</p:attrName>
                                        </p:attrNameLst>
                                      </p:cBhvr>
                                      <p:to>
                                        <p:strVal val="visible"/>
                                      </p:to>
                                    </p:set>
                                    <p:animEffect transition="in" filter="fade">
                                      <p:cBhvr>
                                        <p:cTn id="417" dur="2000"/>
                                        <p:tgtEl>
                                          <p:spTgt spid="2123"/>
                                        </p:tgtEl>
                                      </p:cBhvr>
                                    </p:animEffect>
                                  </p:childTnLst>
                                </p:cTn>
                              </p:par>
                              <p:par>
                                <p:cTn id="418" presetID="10" presetClass="entr" presetSubtype="0" fill="hold" grpId="0" nodeType="withEffect">
                                  <p:stCondLst>
                                    <p:cond delay="1000"/>
                                  </p:stCondLst>
                                  <p:childTnLst>
                                    <p:set>
                                      <p:cBhvr>
                                        <p:cTn id="419" dur="1" fill="hold">
                                          <p:stCondLst>
                                            <p:cond delay="0"/>
                                          </p:stCondLst>
                                        </p:cTn>
                                        <p:tgtEl>
                                          <p:spTgt spid="2122"/>
                                        </p:tgtEl>
                                        <p:attrNameLst>
                                          <p:attrName>style.visibility</p:attrName>
                                        </p:attrNameLst>
                                      </p:cBhvr>
                                      <p:to>
                                        <p:strVal val="visible"/>
                                      </p:to>
                                    </p:set>
                                    <p:animEffect transition="in" filter="fade">
                                      <p:cBhvr>
                                        <p:cTn id="420" dur="2000"/>
                                        <p:tgtEl>
                                          <p:spTgt spid="2122"/>
                                        </p:tgtEl>
                                      </p:cBhvr>
                                    </p:animEffect>
                                  </p:childTnLst>
                                </p:cTn>
                              </p:par>
                              <p:par>
                                <p:cTn id="421" presetID="10" presetClass="entr" presetSubtype="0" fill="hold" grpId="0" nodeType="withEffect">
                                  <p:stCondLst>
                                    <p:cond delay="1000"/>
                                  </p:stCondLst>
                                  <p:childTnLst>
                                    <p:set>
                                      <p:cBhvr>
                                        <p:cTn id="422" dur="1" fill="hold">
                                          <p:stCondLst>
                                            <p:cond delay="0"/>
                                          </p:stCondLst>
                                        </p:cTn>
                                        <p:tgtEl>
                                          <p:spTgt spid="2127"/>
                                        </p:tgtEl>
                                        <p:attrNameLst>
                                          <p:attrName>style.visibility</p:attrName>
                                        </p:attrNameLst>
                                      </p:cBhvr>
                                      <p:to>
                                        <p:strVal val="visible"/>
                                      </p:to>
                                    </p:set>
                                    <p:animEffect transition="in" filter="fade">
                                      <p:cBhvr>
                                        <p:cTn id="423" dur="2000"/>
                                        <p:tgtEl>
                                          <p:spTgt spid="2127"/>
                                        </p:tgtEl>
                                      </p:cBhvr>
                                    </p:animEffect>
                                  </p:childTnLst>
                                </p:cTn>
                              </p:par>
                              <p:par>
                                <p:cTn id="424" presetID="10" presetClass="entr" presetSubtype="0" fill="hold" grpId="0" nodeType="withEffect">
                                  <p:stCondLst>
                                    <p:cond delay="1000"/>
                                  </p:stCondLst>
                                  <p:childTnLst>
                                    <p:set>
                                      <p:cBhvr>
                                        <p:cTn id="425" dur="1" fill="hold">
                                          <p:stCondLst>
                                            <p:cond delay="0"/>
                                          </p:stCondLst>
                                        </p:cTn>
                                        <p:tgtEl>
                                          <p:spTgt spid="2126"/>
                                        </p:tgtEl>
                                        <p:attrNameLst>
                                          <p:attrName>style.visibility</p:attrName>
                                        </p:attrNameLst>
                                      </p:cBhvr>
                                      <p:to>
                                        <p:strVal val="visible"/>
                                      </p:to>
                                    </p:set>
                                    <p:animEffect transition="in" filter="fade">
                                      <p:cBhvr>
                                        <p:cTn id="426" dur="2000"/>
                                        <p:tgtEl>
                                          <p:spTgt spid="2126"/>
                                        </p:tgtEl>
                                      </p:cBhvr>
                                    </p:animEffect>
                                  </p:childTnLst>
                                </p:cTn>
                              </p:par>
                              <p:par>
                                <p:cTn id="427" presetID="10" presetClass="entr" presetSubtype="0" fill="hold" grpId="0" nodeType="withEffect">
                                  <p:stCondLst>
                                    <p:cond delay="1000"/>
                                  </p:stCondLst>
                                  <p:childTnLst>
                                    <p:set>
                                      <p:cBhvr>
                                        <p:cTn id="428" dur="1" fill="hold">
                                          <p:stCondLst>
                                            <p:cond delay="0"/>
                                          </p:stCondLst>
                                        </p:cTn>
                                        <p:tgtEl>
                                          <p:spTgt spid="2124"/>
                                        </p:tgtEl>
                                        <p:attrNameLst>
                                          <p:attrName>style.visibility</p:attrName>
                                        </p:attrNameLst>
                                      </p:cBhvr>
                                      <p:to>
                                        <p:strVal val="visible"/>
                                      </p:to>
                                    </p:set>
                                    <p:animEffect transition="in" filter="fade">
                                      <p:cBhvr>
                                        <p:cTn id="429" dur="2000"/>
                                        <p:tgtEl>
                                          <p:spTgt spid="2124"/>
                                        </p:tgtEl>
                                      </p:cBhvr>
                                    </p:animEffect>
                                  </p:childTnLst>
                                </p:cTn>
                              </p:par>
                              <p:par>
                                <p:cTn id="430" presetID="10" presetClass="entr" presetSubtype="0" fill="hold" grpId="0" nodeType="withEffect">
                                  <p:stCondLst>
                                    <p:cond delay="1000"/>
                                  </p:stCondLst>
                                  <p:childTnLst>
                                    <p:set>
                                      <p:cBhvr>
                                        <p:cTn id="431" dur="1" fill="hold">
                                          <p:stCondLst>
                                            <p:cond delay="0"/>
                                          </p:stCondLst>
                                        </p:cTn>
                                        <p:tgtEl>
                                          <p:spTgt spid="2125"/>
                                        </p:tgtEl>
                                        <p:attrNameLst>
                                          <p:attrName>style.visibility</p:attrName>
                                        </p:attrNameLst>
                                      </p:cBhvr>
                                      <p:to>
                                        <p:strVal val="visible"/>
                                      </p:to>
                                    </p:set>
                                    <p:animEffect transition="in" filter="fade">
                                      <p:cBhvr>
                                        <p:cTn id="432" dur="2000"/>
                                        <p:tgtEl>
                                          <p:spTgt spid="212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3" restart="whenNotActive" fill="hold" evtFilter="cancelBubble" nodeType="interactiveSeq">
                <p:stCondLst>
                  <p:cond evt="onClick" delay="0">
                    <p:tgtEl>
                      <p:spTgt spid="2074"/>
                    </p:tgtEl>
                  </p:cond>
                </p:stCondLst>
                <p:endSync evt="end" delay="0">
                  <p:rtn val="all"/>
                </p:endSync>
                <p:childTnLst>
                  <p:par>
                    <p:cTn id="434" fill="hold">
                      <p:stCondLst>
                        <p:cond delay="0"/>
                      </p:stCondLst>
                      <p:childTnLst>
                        <p:par>
                          <p:cTn id="435" fill="hold">
                            <p:stCondLst>
                              <p:cond delay="0"/>
                            </p:stCondLst>
                            <p:childTnLst>
                              <p:par>
                                <p:cTn id="436" presetID="54" presetClass="entr" presetSubtype="0" accel="100000" fill="hold" grpId="0" nodeType="clickEffect">
                                  <p:stCondLst>
                                    <p:cond delay="0"/>
                                  </p:stCondLst>
                                  <p:childTnLst>
                                    <p:set>
                                      <p:cBhvr>
                                        <p:cTn id="437" dur="1" fill="hold">
                                          <p:stCondLst>
                                            <p:cond delay="0"/>
                                          </p:stCondLst>
                                        </p:cTn>
                                        <p:tgtEl>
                                          <p:spTgt spid="2128"/>
                                        </p:tgtEl>
                                        <p:attrNameLst>
                                          <p:attrName>style.visibility</p:attrName>
                                        </p:attrNameLst>
                                      </p:cBhvr>
                                      <p:to>
                                        <p:strVal val="visible"/>
                                      </p:to>
                                    </p:set>
                                    <p:anim calcmode="lin" valueType="num">
                                      <p:cBhvr>
                                        <p:cTn id="438" dur="1000" fill="hold"/>
                                        <p:tgtEl>
                                          <p:spTgt spid="2128"/>
                                        </p:tgtEl>
                                        <p:attrNameLst>
                                          <p:attrName>ppt_w</p:attrName>
                                        </p:attrNameLst>
                                      </p:cBhvr>
                                      <p:tavLst>
                                        <p:tav tm="0">
                                          <p:val>
                                            <p:strVal val="#ppt_w*0.05"/>
                                          </p:val>
                                        </p:tav>
                                        <p:tav tm="100000">
                                          <p:val>
                                            <p:strVal val="#ppt_w"/>
                                          </p:val>
                                        </p:tav>
                                      </p:tavLst>
                                    </p:anim>
                                    <p:anim calcmode="lin" valueType="num">
                                      <p:cBhvr>
                                        <p:cTn id="439" dur="1000" fill="hold"/>
                                        <p:tgtEl>
                                          <p:spTgt spid="2128"/>
                                        </p:tgtEl>
                                        <p:attrNameLst>
                                          <p:attrName>ppt_h</p:attrName>
                                        </p:attrNameLst>
                                      </p:cBhvr>
                                      <p:tavLst>
                                        <p:tav tm="0">
                                          <p:val>
                                            <p:strVal val="#ppt_h"/>
                                          </p:val>
                                        </p:tav>
                                        <p:tav tm="100000">
                                          <p:val>
                                            <p:strVal val="#ppt_h"/>
                                          </p:val>
                                        </p:tav>
                                      </p:tavLst>
                                    </p:anim>
                                    <p:anim calcmode="lin" valueType="num">
                                      <p:cBhvr>
                                        <p:cTn id="440" dur="1000" fill="hold"/>
                                        <p:tgtEl>
                                          <p:spTgt spid="2128"/>
                                        </p:tgtEl>
                                        <p:attrNameLst>
                                          <p:attrName>ppt_x</p:attrName>
                                        </p:attrNameLst>
                                      </p:cBhvr>
                                      <p:tavLst>
                                        <p:tav tm="0">
                                          <p:val>
                                            <p:strVal val="#ppt_x-.2"/>
                                          </p:val>
                                        </p:tav>
                                        <p:tav tm="100000">
                                          <p:val>
                                            <p:strVal val="#ppt_x"/>
                                          </p:val>
                                        </p:tav>
                                      </p:tavLst>
                                    </p:anim>
                                    <p:anim calcmode="lin" valueType="num">
                                      <p:cBhvr>
                                        <p:cTn id="441" dur="1000" fill="hold"/>
                                        <p:tgtEl>
                                          <p:spTgt spid="2128"/>
                                        </p:tgtEl>
                                        <p:attrNameLst>
                                          <p:attrName>ppt_y</p:attrName>
                                        </p:attrNameLst>
                                      </p:cBhvr>
                                      <p:tavLst>
                                        <p:tav tm="0">
                                          <p:val>
                                            <p:strVal val="#ppt_y"/>
                                          </p:val>
                                        </p:tav>
                                        <p:tav tm="100000">
                                          <p:val>
                                            <p:strVal val="#ppt_y"/>
                                          </p:val>
                                        </p:tav>
                                      </p:tavLst>
                                    </p:anim>
                                    <p:animEffect transition="in" filter="fade">
                                      <p:cBhvr>
                                        <p:cTn id="442" dur="1000"/>
                                        <p:tgtEl>
                                          <p:spTgt spid="2128"/>
                                        </p:tgtEl>
                                      </p:cBhvr>
                                    </p:animEffect>
                                  </p:childTnLst>
                                </p:cTn>
                              </p:par>
                            </p:childTnLst>
                          </p:cTn>
                        </p:par>
                        <p:par>
                          <p:cTn id="443" fill="hold">
                            <p:stCondLst>
                              <p:cond delay="1000"/>
                            </p:stCondLst>
                            <p:childTnLst>
                              <p:par>
                                <p:cTn id="444" presetID="54" presetClass="exit" presetSubtype="0" decel="100000" fill="hold" grpId="1" nodeType="afterEffect">
                                  <p:stCondLst>
                                    <p:cond delay="3000"/>
                                  </p:stCondLst>
                                  <p:childTnLst>
                                    <p:anim calcmode="lin" valueType="num">
                                      <p:cBhvr>
                                        <p:cTn id="445" dur="1000"/>
                                        <p:tgtEl>
                                          <p:spTgt spid="2128"/>
                                        </p:tgtEl>
                                        <p:attrNameLst>
                                          <p:attrName>ppt_w</p:attrName>
                                        </p:attrNameLst>
                                      </p:cBhvr>
                                      <p:tavLst>
                                        <p:tav tm="0">
                                          <p:val>
                                            <p:strVal val="ppt_w"/>
                                          </p:val>
                                        </p:tav>
                                        <p:tav tm="100000">
                                          <p:val>
                                            <p:strVal val="ppt_w*0.05"/>
                                          </p:val>
                                        </p:tav>
                                      </p:tavLst>
                                    </p:anim>
                                    <p:anim calcmode="lin" valueType="num">
                                      <p:cBhvr>
                                        <p:cTn id="446" dur="1000"/>
                                        <p:tgtEl>
                                          <p:spTgt spid="2128"/>
                                        </p:tgtEl>
                                        <p:attrNameLst>
                                          <p:attrName>ppt_h</p:attrName>
                                        </p:attrNameLst>
                                      </p:cBhvr>
                                      <p:tavLst>
                                        <p:tav tm="0">
                                          <p:val>
                                            <p:strVal val="ppt_h"/>
                                          </p:val>
                                        </p:tav>
                                        <p:tav tm="100000">
                                          <p:val>
                                            <p:strVal val="ppt_h"/>
                                          </p:val>
                                        </p:tav>
                                      </p:tavLst>
                                    </p:anim>
                                    <p:anim calcmode="lin" valueType="num">
                                      <p:cBhvr>
                                        <p:cTn id="447" dur="1000"/>
                                        <p:tgtEl>
                                          <p:spTgt spid="2128"/>
                                        </p:tgtEl>
                                        <p:attrNameLst>
                                          <p:attrName>ppt_x</p:attrName>
                                        </p:attrNameLst>
                                      </p:cBhvr>
                                      <p:tavLst>
                                        <p:tav tm="0">
                                          <p:val>
                                            <p:strVal val="ppt_x"/>
                                          </p:val>
                                        </p:tav>
                                        <p:tav tm="100000">
                                          <p:val>
                                            <p:strVal val="ppt_x-.2"/>
                                          </p:val>
                                        </p:tav>
                                      </p:tavLst>
                                    </p:anim>
                                    <p:anim calcmode="lin" valueType="num">
                                      <p:cBhvr>
                                        <p:cTn id="448" dur="1000"/>
                                        <p:tgtEl>
                                          <p:spTgt spid="2128"/>
                                        </p:tgtEl>
                                        <p:attrNameLst>
                                          <p:attrName>ppt_y</p:attrName>
                                        </p:attrNameLst>
                                      </p:cBhvr>
                                      <p:tavLst>
                                        <p:tav tm="0">
                                          <p:val>
                                            <p:strVal val="ppt_y"/>
                                          </p:val>
                                        </p:tav>
                                        <p:tav tm="100000">
                                          <p:val>
                                            <p:strVal val="ppt_y"/>
                                          </p:val>
                                        </p:tav>
                                      </p:tavLst>
                                    </p:anim>
                                    <p:animEffect transition="out" filter="fade">
                                      <p:cBhvr>
                                        <p:cTn id="449" dur="1000"/>
                                        <p:tgtEl>
                                          <p:spTgt spid="2128"/>
                                        </p:tgtEl>
                                      </p:cBhvr>
                                    </p:animEffect>
                                    <p:set>
                                      <p:cBhvr>
                                        <p:cTn id="450" dur="1" fill="hold">
                                          <p:stCondLst>
                                            <p:cond delay="999"/>
                                          </p:stCondLst>
                                        </p:cTn>
                                        <p:tgtEl>
                                          <p:spTgt spid="2128"/>
                                        </p:tgtEl>
                                        <p:attrNameLst>
                                          <p:attrName>style.visibility</p:attrName>
                                        </p:attrNameLst>
                                      </p:cBhvr>
                                      <p:to>
                                        <p:strVal val="hidden"/>
                                      </p:to>
                                    </p:set>
                                  </p:childTnLst>
                                </p:cTn>
                              </p:par>
                            </p:childTnLst>
                          </p:cTn>
                        </p:par>
                      </p:childTnLst>
                    </p:cTn>
                  </p:par>
                </p:childTnLst>
              </p:cTn>
              <p:nextCondLst>
                <p:cond evt="onClick" delay="0">
                  <p:tgtEl>
                    <p:spTgt spid="2074"/>
                  </p:tgtEl>
                </p:cond>
              </p:nextCondLst>
            </p:seq>
            <p:seq concurrent="1" nextAc="seek">
              <p:cTn id="451" restart="whenNotActive" fill="hold" evtFilter="cancelBubble" nodeType="interactiveSeq">
                <p:stCondLst>
                  <p:cond evt="onClick" delay="0">
                    <p:tgtEl>
                      <p:spTgt spid="2075"/>
                    </p:tgtEl>
                  </p:cond>
                </p:stCondLst>
                <p:endSync evt="end" delay="0">
                  <p:rtn val="all"/>
                </p:endSync>
                <p:childTnLst>
                  <p:par>
                    <p:cTn id="452" fill="hold">
                      <p:stCondLst>
                        <p:cond delay="0"/>
                      </p:stCondLst>
                      <p:childTnLst>
                        <p:par>
                          <p:cTn id="453" fill="hold">
                            <p:stCondLst>
                              <p:cond delay="0"/>
                            </p:stCondLst>
                            <p:childTnLst>
                              <p:par>
                                <p:cTn id="454" presetID="54" presetClass="entr" presetSubtype="0" accel="100000" fill="hold" grpId="0" nodeType="clickEffect">
                                  <p:stCondLst>
                                    <p:cond delay="0"/>
                                  </p:stCondLst>
                                  <p:childTnLst>
                                    <p:set>
                                      <p:cBhvr>
                                        <p:cTn id="455" dur="1" fill="hold">
                                          <p:stCondLst>
                                            <p:cond delay="0"/>
                                          </p:stCondLst>
                                        </p:cTn>
                                        <p:tgtEl>
                                          <p:spTgt spid="2129"/>
                                        </p:tgtEl>
                                        <p:attrNameLst>
                                          <p:attrName>style.visibility</p:attrName>
                                        </p:attrNameLst>
                                      </p:cBhvr>
                                      <p:to>
                                        <p:strVal val="visible"/>
                                      </p:to>
                                    </p:set>
                                    <p:anim calcmode="lin" valueType="num">
                                      <p:cBhvr>
                                        <p:cTn id="456" dur="1000" fill="hold"/>
                                        <p:tgtEl>
                                          <p:spTgt spid="2129"/>
                                        </p:tgtEl>
                                        <p:attrNameLst>
                                          <p:attrName>ppt_w</p:attrName>
                                        </p:attrNameLst>
                                      </p:cBhvr>
                                      <p:tavLst>
                                        <p:tav tm="0">
                                          <p:val>
                                            <p:strVal val="#ppt_w*0.05"/>
                                          </p:val>
                                        </p:tav>
                                        <p:tav tm="100000">
                                          <p:val>
                                            <p:strVal val="#ppt_w"/>
                                          </p:val>
                                        </p:tav>
                                      </p:tavLst>
                                    </p:anim>
                                    <p:anim calcmode="lin" valueType="num">
                                      <p:cBhvr>
                                        <p:cTn id="457" dur="1000" fill="hold"/>
                                        <p:tgtEl>
                                          <p:spTgt spid="2129"/>
                                        </p:tgtEl>
                                        <p:attrNameLst>
                                          <p:attrName>ppt_h</p:attrName>
                                        </p:attrNameLst>
                                      </p:cBhvr>
                                      <p:tavLst>
                                        <p:tav tm="0">
                                          <p:val>
                                            <p:strVal val="#ppt_h"/>
                                          </p:val>
                                        </p:tav>
                                        <p:tav tm="100000">
                                          <p:val>
                                            <p:strVal val="#ppt_h"/>
                                          </p:val>
                                        </p:tav>
                                      </p:tavLst>
                                    </p:anim>
                                    <p:anim calcmode="lin" valueType="num">
                                      <p:cBhvr>
                                        <p:cTn id="458" dur="1000" fill="hold"/>
                                        <p:tgtEl>
                                          <p:spTgt spid="2129"/>
                                        </p:tgtEl>
                                        <p:attrNameLst>
                                          <p:attrName>ppt_x</p:attrName>
                                        </p:attrNameLst>
                                      </p:cBhvr>
                                      <p:tavLst>
                                        <p:tav tm="0">
                                          <p:val>
                                            <p:strVal val="#ppt_x-.2"/>
                                          </p:val>
                                        </p:tav>
                                        <p:tav tm="100000">
                                          <p:val>
                                            <p:strVal val="#ppt_x"/>
                                          </p:val>
                                        </p:tav>
                                      </p:tavLst>
                                    </p:anim>
                                    <p:anim calcmode="lin" valueType="num">
                                      <p:cBhvr>
                                        <p:cTn id="459" dur="1000" fill="hold"/>
                                        <p:tgtEl>
                                          <p:spTgt spid="2129"/>
                                        </p:tgtEl>
                                        <p:attrNameLst>
                                          <p:attrName>ppt_y</p:attrName>
                                        </p:attrNameLst>
                                      </p:cBhvr>
                                      <p:tavLst>
                                        <p:tav tm="0">
                                          <p:val>
                                            <p:strVal val="#ppt_y"/>
                                          </p:val>
                                        </p:tav>
                                        <p:tav tm="100000">
                                          <p:val>
                                            <p:strVal val="#ppt_y"/>
                                          </p:val>
                                        </p:tav>
                                      </p:tavLst>
                                    </p:anim>
                                    <p:animEffect transition="in" filter="fade">
                                      <p:cBhvr>
                                        <p:cTn id="460" dur="1000"/>
                                        <p:tgtEl>
                                          <p:spTgt spid="2129"/>
                                        </p:tgtEl>
                                      </p:cBhvr>
                                    </p:animEffect>
                                  </p:childTnLst>
                                </p:cTn>
                              </p:par>
                            </p:childTnLst>
                          </p:cTn>
                        </p:par>
                        <p:par>
                          <p:cTn id="461" fill="hold">
                            <p:stCondLst>
                              <p:cond delay="1000"/>
                            </p:stCondLst>
                            <p:childTnLst>
                              <p:par>
                                <p:cTn id="462" presetID="54" presetClass="exit" presetSubtype="0" decel="100000" fill="hold" grpId="1" nodeType="afterEffect">
                                  <p:stCondLst>
                                    <p:cond delay="3000"/>
                                  </p:stCondLst>
                                  <p:childTnLst>
                                    <p:anim calcmode="lin" valueType="num">
                                      <p:cBhvr>
                                        <p:cTn id="463" dur="1000"/>
                                        <p:tgtEl>
                                          <p:spTgt spid="2129"/>
                                        </p:tgtEl>
                                        <p:attrNameLst>
                                          <p:attrName>ppt_w</p:attrName>
                                        </p:attrNameLst>
                                      </p:cBhvr>
                                      <p:tavLst>
                                        <p:tav tm="0">
                                          <p:val>
                                            <p:strVal val="ppt_w"/>
                                          </p:val>
                                        </p:tav>
                                        <p:tav tm="100000">
                                          <p:val>
                                            <p:strVal val="ppt_w*0.05"/>
                                          </p:val>
                                        </p:tav>
                                      </p:tavLst>
                                    </p:anim>
                                    <p:anim calcmode="lin" valueType="num">
                                      <p:cBhvr>
                                        <p:cTn id="464" dur="1000"/>
                                        <p:tgtEl>
                                          <p:spTgt spid="2129"/>
                                        </p:tgtEl>
                                        <p:attrNameLst>
                                          <p:attrName>ppt_h</p:attrName>
                                        </p:attrNameLst>
                                      </p:cBhvr>
                                      <p:tavLst>
                                        <p:tav tm="0">
                                          <p:val>
                                            <p:strVal val="ppt_h"/>
                                          </p:val>
                                        </p:tav>
                                        <p:tav tm="100000">
                                          <p:val>
                                            <p:strVal val="ppt_h"/>
                                          </p:val>
                                        </p:tav>
                                      </p:tavLst>
                                    </p:anim>
                                    <p:anim calcmode="lin" valueType="num">
                                      <p:cBhvr>
                                        <p:cTn id="465" dur="1000"/>
                                        <p:tgtEl>
                                          <p:spTgt spid="2129"/>
                                        </p:tgtEl>
                                        <p:attrNameLst>
                                          <p:attrName>ppt_x</p:attrName>
                                        </p:attrNameLst>
                                      </p:cBhvr>
                                      <p:tavLst>
                                        <p:tav tm="0">
                                          <p:val>
                                            <p:strVal val="ppt_x"/>
                                          </p:val>
                                        </p:tav>
                                        <p:tav tm="100000">
                                          <p:val>
                                            <p:strVal val="ppt_x-.2"/>
                                          </p:val>
                                        </p:tav>
                                      </p:tavLst>
                                    </p:anim>
                                    <p:anim calcmode="lin" valueType="num">
                                      <p:cBhvr>
                                        <p:cTn id="466" dur="1000"/>
                                        <p:tgtEl>
                                          <p:spTgt spid="2129"/>
                                        </p:tgtEl>
                                        <p:attrNameLst>
                                          <p:attrName>ppt_y</p:attrName>
                                        </p:attrNameLst>
                                      </p:cBhvr>
                                      <p:tavLst>
                                        <p:tav tm="0">
                                          <p:val>
                                            <p:strVal val="ppt_y"/>
                                          </p:val>
                                        </p:tav>
                                        <p:tav tm="100000">
                                          <p:val>
                                            <p:strVal val="ppt_y"/>
                                          </p:val>
                                        </p:tav>
                                      </p:tavLst>
                                    </p:anim>
                                    <p:animEffect transition="out" filter="fade">
                                      <p:cBhvr>
                                        <p:cTn id="467" dur="1000"/>
                                        <p:tgtEl>
                                          <p:spTgt spid="2129"/>
                                        </p:tgtEl>
                                      </p:cBhvr>
                                    </p:animEffect>
                                    <p:set>
                                      <p:cBhvr>
                                        <p:cTn id="468" dur="1" fill="hold">
                                          <p:stCondLst>
                                            <p:cond delay="999"/>
                                          </p:stCondLst>
                                        </p:cTn>
                                        <p:tgtEl>
                                          <p:spTgt spid="2129"/>
                                        </p:tgtEl>
                                        <p:attrNameLst>
                                          <p:attrName>style.visibility</p:attrName>
                                        </p:attrNameLst>
                                      </p:cBhvr>
                                      <p:to>
                                        <p:strVal val="hidden"/>
                                      </p:to>
                                    </p:set>
                                  </p:childTnLst>
                                </p:cTn>
                              </p:par>
                            </p:childTnLst>
                          </p:cTn>
                        </p:par>
                      </p:childTnLst>
                    </p:cTn>
                  </p:par>
                </p:childTnLst>
              </p:cTn>
              <p:nextCondLst>
                <p:cond evt="onClick" delay="0">
                  <p:tgtEl>
                    <p:spTgt spid="2075"/>
                  </p:tgtEl>
                </p:cond>
              </p:nextCondLst>
            </p:seq>
            <p:seq concurrent="1" nextAc="seek">
              <p:cTn id="469" restart="whenNotActive" fill="hold" evtFilter="cancelBubble" nodeType="interactiveSeq">
                <p:stCondLst>
                  <p:cond evt="onClick" delay="0">
                    <p:tgtEl>
                      <p:spTgt spid="2150"/>
                    </p:tgtEl>
                  </p:cond>
                </p:stCondLst>
                <p:endSync evt="end" delay="0">
                  <p:rtn val="all"/>
                </p:endSync>
                <p:childTnLst>
                  <p:par>
                    <p:cTn id="470" fill="hold">
                      <p:stCondLst>
                        <p:cond delay="0"/>
                      </p:stCondLst>
                      <p:childTnLst>
                        <p:par>
                          <p:cTn id="471" fill="hold">
                            <p:stCondLst>
                              <p:cond delay="0"/>
                            </p:stCondLst>
                            <p:childTnLst>
                              <p:par>
                                <p:cTn id="472" presetID="54" presetClass="entr" presetSubtype="0" accel="100000" fill="hold" nodeType="clickEffect">
                                  <p:stCondLst>
                                    <p:cond delay="0"/>
                                  </p:stCondLst>
                                  <p:childTnLst>
                                    <p:set>
                                      <p:cBhvr>
                                        <p:cTn id="473" dur="1" fill="hold">
                                          <p:stCondLst>
                                            <p:cond delay="0"/>
                                          </p:stCondLst>
                                        </p:cTn>
                                        <p:tgtEl>
                                          <p:spTgt spid="2151"/>
                                        </p:tgtEl>
                                        <p:attrNameLst>
                                          <p:attrName>style.visibility</p:attrName>
                                        </p:attrNameLst>
                                      </p:cBhvr>
                                      <p:to>
                                        <p:strVal val="visible"/>
                                      </p:to>
                                    </p:set>
                                    <p:anim calcmode="lin" valueType="num">
                                      <p:cBhvr>
                                        <p:cTn id="474" dur="1000" fill="hold"/>
                                        <p:tgtEl>
                                          <p:spTgt spid="2151"/>
                                        </p:tgtEl>
                                        <p:attrNameLst>
                                          <p:attrName>ppt_w</p:attrName>
                                        </p:attrNameLst>
                                      </p:cBhvr>
                                      <p:tavLst>
                                        <p:tav tm="0">
                                          <p:val>
                                            <p:strVal val="#ppt_w*0.05"/>
                                          </p:val>
                                        </p:tav>
                                        <p:tav tm="100000">
                                          <p:val>
                                            <p:strVal val="#ppt_w"/>
                                          </p:val>
                                        </p:tav>
                                      </p:tavLst>
                                    </p:anim>
                                    <p:anim calcmode="lin" valueType="num">
                                      <p:cBhvr>
                                        <p:cTn id="475" dur="1000" fill="hold"/>
                                        <p:tgtEl>
                                          <p:spTgt spid="2151"/>
                                        </p:tgtEl>
                                        <p:attrNameLst>
                                          <p:attrName>ppt_h</p:attrName>
                                        </p:attrNameLst>
                                      </p:cBhvr>
                                      <p:tavLst>
                                        <p:tav tm="0">
                                          <p:val>
                                            <p:strVal val="#ppt_h"/>
                                          </p:val>
                                        </p:tav>
                                        <p:tav tm="100000">
                                          <p:val>
                                            <p:strVal val="#ppt_h"/>
                                          </p:val>
                                        </p:tav>
                                      </p:tavLst>
                                    </p:anim>
                                    <p:anim calcmode="lin" valueType="num">
                                      <p:cBhvr>
                                        <p:cTn id="476" dur="1000" fill="hold"/>
                                        <p:tgtEl>
                                          <p:spTgt spid="2151"/>
                                        </p:tgtEl>
                                        <p:attrNameLst>
                                          <p:attrName>ppt_x</p:attrName>
                                        </p:attrNameLst>
                                      </p:cBhvr>
                                      <p:tavLst>
                                        <p:tav tm="0">
                                          <p:val>
                                            <p:strVal val="#ppt_x-.2"/>
                                          </p:val>
                                        </p:tav>
                                        <p:tav tm="100000">
                                          <p:val>
                                            <p:strVal val="#ppt_x"/>
                                          </p:val>
                                        </p:tav>
                                      </p:tavLst>
                                    </p:anim>
                                    <p:anim calcmode="lin" valueType="num">
                                      <p:cBhvr>
                                        <p:cTn id="477" dur="1000" fill="hold"/>
                                        <p:tgtEl>
                                          <p:spTgt spid="2151"/>
                                        </p:tgtEl>
                                        <p:attrNameLst>
                                          <p:attrName>ppt_y</p:attrName>
                                        </p:attrNameLst>
                                      </p:cBhvr>
                                      <p:tavLst>
                                        <p:tav tm="0">
                                          <p:val>
                                            <p:strVal val="#ppt_y"/>
                                          </p:val>
                                        </p:tav>
                                        <p:tav tm="100000">
                                          <p:val>
                                            <p:strVal val="#ppt_y"/>
                                          </p:val>
                                        </p:tav>
                                      </p:tavLst>
                                    </p:anim>
                                    <p:animEffect transition="in" filter="fade">
                                      <p:cBhvr>
                                        <p:cTn id="478" dur="1000"/>
                                        <p:tgtEl>
                                          <p:spTgt spid="2151"/>
                                        </p:tgtEl>
                                      </p:cBhvr>
                                    </p:animEffect>
                                  </p:childTnLst>
                                </p:cTn>
                              </p:par>
                            </p:childTnLst>
                          </p:cTn>
                        </p:par>
                        <p:par>
                          <p:cTn id="479" fill="hold">
                            <p:stCondLst>
                              <p:cond delay="1000"/>
                            </p:stCondLst>
                            <p:childTnLst>
                              <p:par>
                                <p:cTn id="480" presetID="54" presetClass="exit" presetSubtype="0" decel="100000" fill="hold" nodeType="afterEffect">
                                  <p:stCondLst>
                                    <p:cond delay="4000"/>
                                  </p:stCondLst>
                                  <p:childTnLst>
                                    <p:anim calcmode="lin" valueType="num">
                                      <p:cBhvr>
                                        <p:cTn id="481" dur="1000"/>
                                        <p:tgtEl>
                                          <p:spTgt spid="2151"/>
                                        </p:tgtEl>
                                        <p:attrNameLst>
                                          <p:attrName>ppt_w</p:attrName>
                                        </p:attrNameLst>
                                      </p:cBhvr>
                                      <p:tavLst>
                                        <p:tav tm="0">
                                          <p:val>
                                            <p:strVal val="ppt_w"/>
                                          </p:val>
                                        </p:tav>
                                        <p:tav tm="100000">
                                          <p:val>
                                            <p:strVal val="ppt_w*0.05"/>
                                          </p:val>
                                        </p:tav>
                                      </p:tavLst>
                                    </p:anim>
                                    <p:anim calcmode="lin" valueType="num">
                                      <p:cBhvr>
                                        <p:cTn id="482" dur="1000"/>
                                        <p:tgtEl>
                                          <p:spTgt spid="2151"/>
                                        </p:tgtEl>
                                        <p:attrNameLst>
                                          <p:attrName>ppt_h</p:attrName>
                                        </p:attrNameLst>
                                      </p:cBhvr>
                                      <p:tavLst>
                                        <p:tav tm="0">
                                          <p:val>
                                            <p:strVal val="ppt_h"/>
                                          </p:val>
                                        </p:tav>
                                        <p:tav tm="100000">
                                          <p:val>
                                            <p:strVal val="ppt_h"/>
                                          </p:val>
                                        </p:tav>
                                      </p:tavLst>
                                    </p:anim>
                                    <p:anim calcmode="lin" valueType="num">
                                      <p:cBhvr>
                                        <p:cTn id="483" dur="1000"/>
                                        <p:tgtEl>
                                          <p:spTgt spid="2151"/>
                                        </p:tgtEl>
                                        <p:attrNameLst>
                                          <p:attrName>ppt_x</p:attrName>
                                        </p:attrNameLst>
                                      </p:cBhvr>
                                      <p:tavLst>
                                        <p:tav tm="0">
                                          <p:val>
                                            <p:strVal val="ppt_x"/>
                                          </p:val>
                                        </p:tav>
                                        <p:tav tm="100000">
                                          <p:val>
                                            <p:strVal val="ppt_x-.2"/>
                                          </p:val>
                                        </p:tav>
                                      </p:tavLst>
                                    </p:anim>
                                    <p:anim calcmode="lin" valueType="num">
                                      <p:cBhvr>
                                        <p:cTn id="484" dur="1000"/>
                                        <p:tgtEl>
                                          <p:spTgt spid="2151"/>
                                        </p:tgtEl>
                                        <p:attrNameLst>
                                          <p:attrName>ppt_y</p:attrName>
                                        </p:attrNameLst>
                                      </p:cBhvr>
                                      <p:tavLst>
                                        <p:tav tm="0">
                                          <p:val>
                                            <p:strVal val="ppt_y"/>
                                          </p:val>
                                        </p:tav>
                                        <p:tav tm="100000">
                                          <p:val>
                                            <p:strVal val="ppt_y"/>
                                          </p:val>
                                        </p:tav>
                                      </p:tavLst>
                                    </p:anim>
                                    <p:animEffect transition="out" filter="fade">
                                      <p:cBhvr>
                                        <p:cTn id="485" dur="1000"/>
                                        <p:tgtEl>
                                          <p:spTgt spid="2151"/>
                                        </p:tgtEl>
                                      </p:cBhvr>
                                    </p:animEffect>
                                    <p:set>
                                      <p:cBhvr>
                                        <p:cTn id="486" dur="1" fill="hold">
                                          <p:stCondLst>
                                            <p:cond delay="999"/>
                                          </p:stCondLst>
                                        </p:cTn>
                                        <p:tgtEl>
                                          <p:spTgt spid="2151"/>
                                        </p:tgtEl>
                                        <p:attrNameLst>
                                          <p:attrName>style.visibility</p:attrName>
                                        </p:attrNameLst>
                                      </p:cBhvr>
                                      <p:to>
                                        <p:strVal val="hidden"/>
                                      </p:to>
                                    </p:set>
                                  </p:childTnLst>
                                </p:cTn>
                              </p:par>
                            </p:childTnLst>
                          </p:cTn>
                        </p:par>
                      </p:childTnLst>
                    </p:cTn>
                  </p:par>
                </p:childTnLst>
              </p:cTn>
              <p:nextCondLst>
                <p:cond evt="onClick" delay="0">
                  <p:tgtEl>
                    <p:spTgt spid="2150"/>
                  </p:tgtEl>
                </p:cond>
              </p:nextCondLst>
            </p:seq>
          </p:childTnLst>
        </p:cTn>
      </p:par>
    </p:tnLst>
    <p:bldLst>
      <p:bldP spid="2107" grpId="1"/>
      <p:bldP spid="2108" grpId="0"/>
      <p:bldP spid="2108" grpId="1"/>
      <p:bldP spid="2109" grpId="0" animBg="1"/>
      <p:bldP spid="2109" grpId="1" animBg="1"/>
      <p:bldP spid="2113" grpId="0" animBg="1"/>
      <p:bldP spid="2113" grpId="1" animBg="1"/>
      <p:bldP spid="2114" grpId="0" animBg="1"/>
      <p:bldP spid="2114" grpId="1" animBg="1"/>
      <p:bldP spid="2115" grpId="0" animBg="1"/>
      <p:bldP spid="2115" grpId="1" animBg="1"/>
      <p:bldP spid="2116" grpId="0" animBg="1"/>
      <p:bldP spid="2116" grpId="1" animBg="1"/>
      <p:bldP spid="2117" grpId="0"/>
      <p:bldP spid="2117" grpId="1"/>
      <p:bldP spid="2118" grpId="0" animBg="1"/>
      <p:bldP spid="2118" grpId="1" animBg="1"/>
      <p:bldP spid="2119" grpId="0" animBg="1"/>
      <p:bldP spid="2119" grpId="1" animBg="1"/>
      <p:bldP spid="2120" grpId="0" animBg="1"/>
      <p:bldP spid="2120" grpId="1" animBg="1"/>
      <p:bldP spid="2121" grpId="0"/>
      <p:bldP spid="2122" grpId="0" animBg="1"/>
      <p:bldP spid="2123" grpId="0" animBg="1"/>
      <p:bldP spid="2124" grpId="0" animBg="1"/>
      <p:bldP spid="2125" grpId="0" animBg="1"/>
      <p:bldP spid="2126" grpId="0" animBg="1"/>
      <p:bldP spid="2127" grpId="0" animBg="1"/>
      <p:bldP spid="2128" grpId="0" animBg="1"/>
      <p:bldP spid="2128" grpId="1" animBg="1"/>
      <p:bldP spid="2129" grpId="0" animBg="1"/>
      <p:bldP spid="2129" grpId="1" animBg="1"/>
      <p:bldP spid="2130" grpId="0" animBg="1"/>
      <p:bldP spid="21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r>
              <a:rPr lang="en-US" sz="3600" b="1">
                <a:solidFill>
                  <a:schemeClr val="bg1"/>
                </a:solidFill>
              </a:rPr>
              <a:t>The Trebia, 218 BC</a:t>
            </a:r>
            <a:br>
              <a:rPr lang="en-US" sz="3600" b="1">
                <a:solidFill>
                  <a:schemeClr val="bg1"/>
                </a:solidFill>
              </a:rPr>
            </a:br>
            <a:r>
              <a:rPr lang="en-US" sz="3200" b="1">
                <a:solidFill>
                  <a:schemeClr val="bg1"/>
                </a:solidFill>
              </a:rPr>
              <a:t>Casualties &amp; Aftermath</a:t>
            </a:r>
          </a:p>
        </p:txBody>
      </p:sp>
      <p:sp>
        <p:nvSpPr>
          <p:cNvPr id="6147" name="Text Box 3"/>
          <p:cNvSpPr txBox="1">
            <a:spLocks noChangeArrowheads="1"/>
          </p:cNvSpPr>
          <p:nvPr/>
        </p:nvSpPr>
        <p:spPr bwMode="auto">
          <a:xfrm>
            <a:off x="762000" y="1676400"/>
            <a:ext cx="2438400"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Carthaginians:</a:t>
            </a:r>
          </a:p>
        </p:txBody>
      </p:sp>
      <p:sp>
        <p:nvSpPr>
          <p:cNvPr id="6148" name="Text Box 4"/>
          <p:cNvSpPr txBox="1">
            <a:spLocks noChangeArrowheads="1"/>
          </p:cNvSpPr>
          <p:nvPr/>
        </p:nvSpPr>
        <p:spPr bwMode="auto">
          <a:xfrm>
            <a:off x="6300788" y="1676400"/>
            <a:ext cx="2303462" cy="396875"/>
          </a:xfrm>
          <a:prstGeom prst="rect">
            <a:avLst/>
          </a:prstGeom>
          <a:noFill/>
          <a:ln w="9525">
            <a:noFill/>
            <a:miter lim="800000"/>
            <a:headEnd/>
            <a:tailEnd/>
          </a:ln>
          <a:effectLst/>
        </p:spPr>
        <p:txBody>
          <a:bodyPr>
            <a:spAutoFit/>
          </a:bodyPr>
          <a:lstStyle/>
          <a:p>
            <a:pPr algn="ctr">
              <a:spcBef>
                <a:spcPct val="50000"/>
              </a:spcBef>
            </a:pPr>
            <a:r>
              <a:rPr lang="en-US" sz="2000">
                <a:solidFill>
                  <a:schemeClr val="bg1"/>
                </a:solidFill>
              </a:rPr>
              <a:t>Romans:</a:t>
            </a:r>
          </a:p>
        </p:txBody>
      </p:sp>
      <p:sp>
        <p:nvSpPr>
          <p:cNvPr id="6149" name="Text Box 5"/>
          <p:cNvSpPr txBox="1">
            <a:spLocks noChangeArrowheads="1"/>
          </p:cNvSpPr>
          <p:nvPr/>
        </p:nvSpPr>
        <p:spPr bwMode="auto">
          <a:xfrm>
            <a:off x="914400" y="2971800"/>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5,000</a:t>
            </a:r>
          </a:p>
          <a:p>
            <a:pPr algn="ctr">
              <a:spcBef>
                <a:spcPct val="50000"/>
              </a:spcBef>
            </a:pPr>
            <a:r>
              <a:rPr lang="en-US" sz="2400">
                <a:solidFill>
                  <a:schemeClr val="bg1"/>
                </a:solidFill>
              </a:rPr>
              <a:t>or</a:t>
            </a:r>
          </a:p>
          <a:p>
            <a:pPr algn="ctr">
              <a:spcBef>
                <a:spcPct val="50000"/>
              </a:spcBef>
            </a:pPr>
            <a:r>
              <a:rPr lang="en-US" sz="2400">
                <a:solidFill>
                  <a:schemeClr val="bg1"/>
                </a:solidFill>
              </a:rPr>
              <a:t>16%</a:t>
            </a:r>
          </a:p>
        </p:txBody>
      </p:sp>
      <p:sp>
        <p:nvSpPr>
          <p:cNvPr id="6150" name="Text Box 6"/>
          <p:cNvSpPr txBox="1">
            <a:spLocks noChangeArrowheads="1"/>
          </p:cNvSpPr>
          <p:nvPr/>
        </p:nvSpPr>
        <p:spPr bwMode="auto">
          <a:xfrm>
            <a:off x="6400800" y="2970213"/>
            <a:ext cx="2057400" cy="1552575"/>
          </a:xfrm>
          <a:prstGeom prst="rect">
            <a:avLst/>
          </a:prstGeom>
          <a:noFill/>
          <a:ln w="38100" algn="ctr">
            <a:noFill/>
            <a:miter lim="800000"/>
            <a:headEnd/>
            <a:tailEnd/>
          </a:ln>
          <a:effectLst/>
        </p:spPr>
        <p:txBody>
          <a:bodyPr>
            <a:spAutoFit/>
          </a:bodyPr>
          <a:lstStyle/>
          <a:p>
            <a:pPr algn="ctr">
              <a:spcBef>
                <a:spcPct val="50000"/>
              </a:spcBef>
            </a:pPr>
            <a:r>
              <a:rPr lang="en-US" sz="2400">
                <a:solidFill>
                  <a:schemeClr val="bg1"/>
                </a:solidFill>
              </a:rPr>
              <a:t>30,000</a:t>
            </a:r>
          </a:p>
          <a:p>
            <a:pPr algn="ctr">
              <a:spcBef>
                <a:spcPct val="50000"/>
              </a:spcBef>
            </a:pPr>
            <a:r>
              <a:rPr lang="en-US" sz="2400">
                <a:solidFill>
                  <a:schemeClr val="bg1"/>
                </a:solidFill>
              </a:rPr>
              <a:t>or</a:t>
            </a:r>
          </a:p>
          <a:p>
            <a:pPr algn="ctr">
              <a:spcBef>
                <a:spcPct val="50000"/>
              </a:spcBef>
            </a:pPr>
            <a:r>
              <a:rPr lang="en-US" sz="2400">
                <a:solidFill>
                  <a:schemeClr val="bg1"/>
                </a:solidFill>
              </a:rPr>
              <a:t>75%</a:t>
            </a:r>
          </a:p>
        </p:txBody>
      </p:sp>
      <p:pic>
        <p:nvPicPr>
          <p:cNvPr id="6151" name="Picture 7" descr="logo smaller"/>
          <p:cNvPicPr>
            <a:picLocks noChangeAspect="1" noChangeArrowheads="1"/>
          </p:cNvPicPr>
          <p:nvPr/>
        </p:nvPicPr>
        <p:blipFill>
          <a:blip r:embed="rId2"/>
          <a:srcRect/>
          <a:stretch>
            <a:fillRect/>
          </a:stretch>
        </p:blipFill>
        <p:spPr bwMode="auto">
          <a:xfrm>
            <a:off x="885825" y="395288"/>
            <a:ext cx="1001713" cy="1001712"/>
          </a:xfrm>
          <a:prstGeom prst="rect">
            <a:avLst/>
          </a:prstGeom>
          <a:noFill/>
        </p:spPr>
      </p:pic>
      <p:pic>
        <p:nvPicPr>
          <p:cNvPr id="6152" name="Picture 8" descr="logo smaller"/>
          <p:cNvPicPr>
            <a:picLocks noChangeAspect="1" noChangeArrowheads="1"/>
          </p:cNvPicPr>
          <p:nvPr/>
        </p:nvPicPr>
        <p:blipFill>
          <a:blip r:embed="rId2"/>
          <a:srcRect/>
          <a:stretch>
            <a:fillRect/>
          </a:stretch>
        </p:blipFill>
        <p:spPr bwMode="auto">
          <a:xfrm>
            <a:off x="7221538" y="395288"/>
            <a:ext cx="1001712" cy="1001712"/>
          </a:xfrm>
          <a:prstGeom prst="rect">
            <a:avLst/>
          </a:prstGeom>
          <a:noFill/>
        </p:spPr>
      </p:pic>
      <p:sp>
        <p:nvSpPr>
          <p:cNvPr id="6153" name="Text Box 9"/>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sp>
        <p:nvSpPr>
          <p:cNvPr id="6154" name="Text Box 10"/>
          <p:cNvSpPr txBox="1">
            <a:spLocks noChangeArrowheads="1"/>
          </p:cNvSpPr>
          <p:nvPr/>
        </p:nvSpPr>
        <p:spPr bwMode="auto">
          <a:xfrm>
            <a:off x="450850" y="4843463"/>
            <a:ext cx="8242300" cy="1903412"/>
          </a:xfrm>
          <a:prstGeom prst="rect">
            <a:avLst/>
          </a:prstGeom>
          <a:noFill/>
          <a:ln w="9525">
            <a:noFill/>
            <a:miter lim="800000"/>
            <a:headEnd/>
            <a:tailEnd/>
          </a:ln>
          <a:effectLst/>
        </p:spPr>
        <p:txBody>
          <a:bodyPr>
            <a:spAutoFit/>
          </a:bodyPr>
          <a:lstStyle/>
          <a:p>
            <a:pPr algn="just">
              <a:spcBef>
                <a:spcPct val="50000"/>
              </a:spcBef>
            </a:pPr>
            <a:r>
              <a:rPr lang="en-US" sz="1700">
                <a:solidFill>
                  <a:schemeClr val="bg1"/>
                </a:solidFill>
              </a:rPr>
              <a:t>Both sides quietly retreated to winter quarters to rest, Sempronius only telling the Roman Senate that he had entered battle but did not achieve victory due to poor weather. By spring the next year, Sempronius and Scipio were replaced as consuls. Their successors fared no better at the Battle of Lake Trasimene in 217 BC as Hannibal continued to ravage each Roman force sent against him. Only in 202 BC did Hannibal meet his match, being decisively defeated by Scipio Africanus (the Younger) at the Battle of Zama.</a:t>
            </a:r>
          </a:p>
        </p:txBody>
      </p:sp>
      <p:pic>
        <p:nvPicPr>
          <p:cNvPr id="6155" name="Picture 11" descr="victory"/>
          <p:cNvPicPr>
            <a:picLocks noChangeAspect="1" noChangeArrowheads="1"/>
          </p:cNvPicPr>
          <p:nvPr/>
        </p:nvPicPr>
        <p:blipFill>
          <a:blip r:embed="rId3"/>
          <a:srcRect/>
          <a:stretch>
            <a:fillRect/>
          </a:stretch>
        </p:blipFill>
        <p:spPr bwMode="auto">
          <a:xfrm>
            <a:off x="1476375" y="2060575"/>
            <a:ext cx="914400" cy="914400"/>
          </a:xfrm>
          <a:prstGeom prst="rect">
            <a:avLst/>
          </a:prstGeom>
          <a:noFill/>
        </p:spPr>
      </p:pic>
      <p:pic>
        <p:nvPicPr>
          <p:cNvPr id="6156" name="Picture 12" descr="defeat"/>
          <p:cNvPicPr>
            <a:picLocks noChangeAspect="1" noChangeArrowheads="1"/>
          </p:cNvPicPr>
          <p:nvPr/>
        </p:nvPicPr>
        <p:blipFill>
          <a:blip r:embed="rId4"/>
          <a:srcRect/>
          <a:stretch>
            <a:fillRect/>
          </a:stretch>
        </p:blipFill>
        <p:spPr bwMode="auto">
          <a:xfrm>
            <a:off x="6948488" y="2060575"/>
            <a:ext cx="923925" cy="909638"/>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500"/>
                                  </p:stCondLst>
                                  <p:childTnLst>
                                    <p:set>
                                      <p:cBhvr>
                                        <p:cTn id="6" dur="1" fill="hold">
                                          <p:stCondLst>
                                            <p:cond delay="0"/>
                                          </p:stCondLst>
                                        </p:cTn>
                                        <p:tgtEl>
                                          <p:spTgt spid="6155"/>
                                        </p:tgtEl>
                                        <p:attrNameLst>
                                          <p:attrName>style.visibility</p:attrName>
                                        </p:attrNameLst>
                                      </p:cBhvr>
                                      <p:to>
                                        <p:strVal val="visible"/>
                                      </p:to>
                                    </p:set>
                                    <p:animEffect transition="in" filter="fade">
                                      <p:cBhvr>
                                        <p:cTn id="7" dur="770" decel="100000"/>
                                        <p:tgtEl>
                                          <p:spTgt spid="6155"/>
                                        </p:tgtEl>
                                      </p:cBhvr>
                                    </p:animEffect>
                                    <p:animScale>
                                      <p:cBhvr>
                                        <p:cTn id="8" dur="770" decel="100000"/>
                                        <p:tgtEl>
                                          <p:spTgt spid="6155"/>
                                        </p:tgtEl>
                                      </p:cBhvr>
                                      <p:from x="10000" y="10000"/>
                                      <p:to x="200000" y="450000"/>
                                    </p:animScale>
                                    <p:animScale>
                                      <p:cBhvr>
                                        <p:cTn id="9" dur="1230" accel="100000" fill="hold">
                                          <p:stCondLst>
                                            <p:cond delay="770"/>
                                          </p:stCondLst>
                                        </p:cTn>
                                        <p:tgtEl>
                                          <p:spTgt spid="6155"/>
                                        </p:tgtEl>
                                      </p:cBhvr>
                                      <p:from x="200000" y="450000"/>
                                      <p:to x="100000" y="100000"/>
                                    </p:animScale>
                                    <p:set>
                                      <p:cBhvr>
                                        <p:cTn id="10" dur="770" fill="hold"/>
                                        <p:tgtEl>
                                          <p:spTgt spid="6155"/>
                                        </p:tgtEl>
                                        <p:attrNameLst>
                                          <p:attrName>ppt_x</p:attrName>
                                        </p:attrNameLst>
                                      </p:cBhvr>
                                      <p:to>
                                        <p:strVal val="(0.5)"/>
                                      </p:to>
                                    </p:set>
                                    <p:anim from="(0.5)" to="(#ppt_x)" calcmode="lin" valueType="num">
                                      <p:cBhvr>
                                        <p:cTn id="11" dur="1230" accel="100000" fill="hold">
                                          <p:stCondLst>
                                            <p:cond delay="770"/>
                                          </p:stCondLst>
                                        </p:cTn>
                                        <p:tgtEl>
                                          <p:spTgt spid="6155"/>
                                        </p:tgtEl>
                                        <p:attrNameLst>
                                          <p:attrName>ppt_x</p:attrName>
                                        </p:attrNameLst>
                                      </p:cBhvr>
                                    </p:anim>
                                    <p:set>
                                      <p:cBhvr>
                                        <p:cTn id="12" dur="770" fill="hold"/>
                                        <p:tgtEl>
                                          <p:spTgt spid="6155"/>
                                        </p:tgtEl>
                                        <p:attrNameLst>
                                          <p:attrName>ppt_y</p:attrName>
                                        </p:attrNameLst>
                                      </p:cBhvr>
                                      <p:to>
                                        <p:strVal val="(#ppt_y+0.4)"/>
                                      </p:to>
                                    </p:set>
                                    <p:anim from="(#ppt_y+0.4)" to="(#ppt_y)" calcmode="lin" valueType="num">
                                      <p:cBhvr>
                                        <p:cTn id="13" dur="1230" accel="100000" fill="hold">
                                          <p:stCondLst>
                                            <p:cond delay="770"/>
                                          </p:stCondLst>
                                        </p:cTn>
                                        <p:tgtEl>
                                          <p:spTgt spid="6155"/>
                                        </p:tgtEl>
                                        <p:attrNameLst>
                                          <p:attrName>ppt_y</p:attrName>
                                        </p:attrNameLst>
                                      </p:cBhvr>
                                    </p:anim>
                                  </p:childTnLst>
                                </p:cTn>
                              </p:par>
                              <p:par>
                                <p:cTn id="14" presetID="51" presetClass="entr" presetSubtype="0" fill="hold" nodeType="withEffect">
                                  <p:stCondLst>
                                    <p:cond delay="500"/>
                                  </p:stCondLst>
                                  <p:childTnLst>
                                    <p:set>
                                      <p:cBhvr>
                                        <p:cTn id="15" dur="1" fill="hold">
                                          <p:stCondLst>
                                            <p:cond delay="0"/>
                                          </p:stCondLst>
                                        </p:cTn>
                                        <p:tgtEl>
                                          <p:spTgt spid="6156"/>
                                        </p:tgtEl>
                                        <p:attrNameLst>
                                          <p:attrName>style.visibility</p:attrName>
                                        </p:attrNameLst>
                                      </p:cBhvr>
                                      <p:to>
                                        <p:strVal val="visible"/>
                                      </p:to>
                                    </p:set>
                                    <p:animEffect transition="in" filter="fade">
                                      <p:cBhvr>
                                        <p:cTn id="16" dur="770" decel="100000"/>
                                        <p:tgtEl>
                                          <p:spTgt spid="6156"/>
                                        </p:tgtEl>
                                      </p:cBhvr>
                                    </p:animEffect>
                                    <p:animScale>
                                      <p:cBhvr>
                                        <p:cTn id="17" dur="770" decel="100000"/>
                                        <p:tgtEl>
                                          <p:spTgt spid="6156"/>
                                        </p:tgtEl>
                                      </p:cBhvr>
                                      <p:from x="10000" y="10000"/>
                                      <p:to x="200000" y="450000"/>
                                    </p:animScale>
                                    <p:animScale>
                                      <p:cBhvr>
                                        <p:cTn id="18" dur="1230" accel="100000" fill="hold">
                                          <p:stCondLst>
                                            <p:cond delay="770"/>
                                          </p:stCondLst>
                                        </p:cTn>
                                        <p:tgtEl>
                                          <p:spTgt spid="6156"/>
                                        </p:tgtEl>
                                      </p:cBhvr>
                                      <p:from x="200000" y="450000"/>
                                      <p:to x="100000" y="100000"/>
                                    </p:animScale>
                                    <p:set>
                                      <p:cBhvr>
                                        <p:cTn id="19" dur="770" fill="hold"/>
                                        <p:tgtEl>
                                          <p:spTgt spid="6156"/>
                                        </p:tgtEl>
                                        <p:attrNameLst>
                                          <p:attrName>ppt_x</p:attrName>
                                        </p:attrNameLst>
                                      </p:cBhvr>
                                      <p:to>
                                        <p:strVal val="(0.5)"/>
                                      </p:to>
                                    </p:set>
                                    <p:anim from="(0.5)" to="(#ppt_x)" calcmode="lin" valueType="num">
                                      <p:cBhvr>
                                        <p:cTn id="20" dur="1230" accel="100000" fill="hold">
                                          <p:stCondLst>
                                            <p:cond delay="770"/>
                                          </p:stCondLst>
                                        </p:cTn>
                                        <p:tgtEl>
                                          <p:spTgt spid="6156"/>
                                        </p:tgtEl>
                                        <p:attrNameLst>
                                          <p:attrName>ppt_x</p:attrName>
                                        </p:attrNameLst>
                                      </p:cBhvr>
                                    </p:anim>
                                    <p:set>
                                      <p:cBhvr>
                                        <p:cTn id="21" dur="770" fill="hold"/>
                                        <p:tgtEl>
                                          <p:spTgt spid="6156"/>
                                        </p:tgtEl>
                                        <p:attrNameLst>
                                          <p:attrName>ppt_y</p:attrName>
                                        </p:attrNameLst>
                                      </p:cBhvr>
                                      <p:to>
                                        <p:strVal val="(#ppt_y+0.4)"/>
                                      </p:to>
                                    </p:set>
                                    <p:anim from="(#ppt_y+0.4)" to="(#ppt_y)" calcmode="lin" valueType="num">
                                      <p:cBhvr>
                                        <p:cTn id="22" dur="1230" accel="100000" fill="hold">
                                          <p:stCondLst>
                                            <p:cond delay="770"/>
                                          </p:stCondLst>
                                        </p:cTn>
                                        <p:tgtEl>
                                          <p:spTgt spid="615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 smaller"/>
          <p:cNvPicPr>
            <a:picLocks noChangeAspect="1" noChangeArrowheads="1"/>
          </p:cNvPicPr>
          <p:nvPr/>
        </p:nvPicPr>
        <p:blipFill>
          <a:blip r:embed="rId2"/>
          <a:srcRect/>
          <a:stretch>
            <a:fillRect/>
          </a:stretch>
        </p:blipFill>
        <p:spPr bwMode="auto">
          <a:xfrm>
            <a:off x="2728913" y="625475"/>
            <a:ext cx="3648075" cy="3648075"/>
          </a:xfrm>
          <a:prstGeom prst="rect">
            <a:avLst/>
          </a:prstGeom>
          <a:noFill/>
        </p:spPr>
      </p:pic>
      <p:sp>
        <p:nvSpPr>
          <p:cNvPr id="7171" name="Text Box 3"/>
          <p:cNvSpPr txBox="1">
            <a:spLocks noChangeArrowheads="1"/>
          </p:cNvSpPr>
          <p:nvPr/>
        </p:nvSpPr>
        <p:spPr bwMode="auto">
          <a:xfrm>
            <a:off x="1192213" y="4773613"/>
            <a:ext cx="7527925" cy="366712"/>
          </a:xfrm>
          <a:prstGeom prst="rect">
            <a:avLst/>
          </a:prstGeom>
          <a:noFill/>
          <a:ln w="9525">
            <a:noFill/>
            <a:miter lim="800000"/>
            <a:headEnd/>
            <a:tailEnd/>
          </a:ln>
          <a:effectLst/>
        </p:spPr>
        <p:txBody>
          <a:bodyPr>
            <a:spAutoFit/>
          </a:bodyPr>
          <a:lstStyle/>
          <a:p>
            <a:pPr>
              <a:spcBef>
                <a:spcPct val="50000"/>
              </a:spcBef>
            </a:pPr>
            <a:endParaRPr lang="en-CA"/>
          </a:p>
        </p:txBody>
      </p:sp>
      <p:sp>
        <p:nvSpPr>
          <p:cNvPr id="7172" name="Text Box 4"/>
          <p:cNvSpPr txBox="1">
            <a:spLocks noChangeArrowheads="1"/>
          </p:cNvSpPr>
          <p:nvPr/>
        </p:nvSpPr>
        <p:spPr bwMode="auto">
          <a:xfrm>
            <a:off x="0" y="4657725"/>
            <a:ext cx="9144000" cy="1773238"/>
          </a:xfrm>
          <a:prstGeom prst="rect">
            <a:avLst/>
          </a:prstGeom>
          <a:noFill/>
          <a:ln w="9525">
            <a:noFill/>
            <a:miter lim="800000"/>
            <a:headEnd/>
            <a:tailEnd/>
          </a:ln>
          <a:effectLst/>
        </p:spPr>
        <p:txBody>
          <a:bodyPr>
            <a:spAutoFit/>
          </a:bodyPr>
          <a:lstStyle/>
          <a:p>
            <a:pPr algn="ctr">
              <a:lnSpc>
                <a:spcPct val="50000"/>
              </a:lnSpc>
              <a:spcBef>
                <a:spcPct val="50000"/>
              </a:spcBef>
            </a:pPr>
            <a:r>
              <a:rPr lang="en-US" sz="4800" b="1">
                <a:solidFill>
                  <a:schemeClr val="bg1"/>
                </a:solidFill>
              </a:rPr>
              <a:t>The Art of Battle: </a:t>
            </a:r>
          </a:p>
          <a:p>
            <a:pPr algn="ctr">
              <a:lnSpc>
                <a:spcPct val="50000"/>
              </a:lnSpc>
              <a:spcBef>
                <a:spcPct val="50000"/>
              </a:spcBef>
            </a:pPr>
            <a:r>
              <a:rPr lang="en-US" sz="4800" b="1">
                <a:solidFill>
                  <a:schemeClr val="bg1"/>
                </a:solidFill>
              </a:rPr>
              <a:t>Animated Battle Maps</a:t>
            </a:r>
          </a:p>
          <a:p>
            <a:pPr algn="ctr">
              <a:lnSpc>
                <a:spcPct val="50000"/>
              </a:lnSpc>
              <a:spcBef>
                <a:spcPct val="50000"/>
              </a:spcBef>
            </a:pPr>
            <a:endParaRPr lang="en-US" sz="2000">
              <a:solidFill>
                <a:schemeClr val="bg1"/>
              </a:solidFill>
            </a:endParaRPr>
          </a:p>
          <a:p>
            <a:pPr algn="ctr">
              <a:lnSpc>
                <a:spcPct val="50000"/>
              </a:lnSpc>
              <a:spcBef>
                <a:spcPct val="50000"/>
              </a:spcBef>
            </a:pPr>
            <a:r>
              <a:rPr lang="en-US" u="sng">
                <a:solidFill>
                  <a:schemeClr val="bg1"/>
                </a:solidFill>
              </a:rPr>
              <a:t>http://www.theartofbattle.com</a:t>
            </a:r>
          </a:p>
        </p:txBody>
      </p:sp>
      <p:sp>
        <p:nvSpPr>
          <p:cNvPr id="7173" name="Text Box 5"/>
          <p:cNvSpPr txBox="1">
            <a:spLocks noChangeArrowheads="1"/>
          </p:cNvSpPr>
          <p:nvPr/>
        </p:nvSpPr>
        <p:spPr bwMode="auto">
          <a:xfrm>
            <a:off x="7145338" y="6583363"/>
            <a:ext cx="1998662" cy="274637"/>
          </a:xfrm>
          <a:prstGeom prst="rect">
            <a:avLst/>
          </a:prstGeom>
          <a:noFill/>
          <a:ln w="9525">
            <a:noFill/>
            <a:miter lim="800000"/>
            <a:headEnd/>
            <a:tailEnd/>
          </a:ln>
          <a:effectLst/>
        </p:spPr>
        <p:txBody>
          <a:bodyPr>
            <a:spAutoFit/>
          </a:bodyPr>
          <a:lstStyle/>
          <a:p>
            <a:pPr algn="r"/>
            <a:r>
              <a:rPr lang="en-US" sz="1200">
                <a:solidFill>
                  <a:schemeClr val="bg1"/>
                </a:solidFill>
                <a:latin typeface="Calisto MT" pitchFamily="18" charset="0"/>
              </a:rPr>
              <a:t>By Jonathan Webb, 2009</a:t>
            </a:r>
            <a:endParaRPr lang="en-US"/>
          </a:p>
        </p:txBody>
      </p:sp>
    </p:spTree>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2|3.8|1.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1293</TotalTime>
  <Words>691</Words>
  <Application>Microsoft Office PowerPoint</Application>
  <PresentationFormat>On-screen Show (4:3)</PresentationFormat>
  <Paragraphs>93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Calisto MT</vt:lpstr>
      <vt:lpstr>Wingdings</vt:lpstr>
      <vt:lpstr>Franklin Gothic Demi</vt:lpstr>
      <vt:lpstr>Default Design</vt:lpstr>
      <vt:lpstr>Slide 1</vt:lpstr>
      <vt:lpstr>The Trebia, 218 BC Strength</vt:lpstr>
      <vt:lpstr>Slide 3</vt:lpstr>
      <vt:lpstr>Slide 4</vt:lpstr>
      <vt:lpstr>Slide 5</vt:lpstr>
      <vt:lpstr>Slide 6</vt:lpstr>
      <vt:lpstr>Slide 7</vt:lpstr>
    </vt:vector>
  </TitlesOfParts>
  <Company>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dc:creator>
  <cp:lastModifiedBy>vmpublic</cp:lastModifiedBy>
  <cp:revision>41</cp:revision>
  <dcterms:created xsi:type="dcterms:W3CDTF">2008-12-08T20:28:22Z</dcterms:created>
  <dcterms:modified xsi:type="dcterms:W3CDTF">2015-10-14T17:53:42Z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0008004c0d000000000001023750</vt:lpwstr>
  </property>
</Properties>
</file>