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3" r:id="rId5"/>
    <p:sldId id="259" r:id="rId6"/>
    <p:sldId id="261" r:id="rId7"/>
    <p:sldId id="262"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5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226A98C-7821-4AB3-ABD4-CCBE497330FD}" type="datetimeFigureOut">
              <a:rPr lang="en-US" smtClean="0"/>
              <a:pPr/>
              <a:t>12/21/2011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0E4A639-6173-405B-8AE8-45F983904A92}"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26A98C-7821-4AB3-ABD4-CCBE497330FD}" type="datetimeFigureOut">
              <a:rPr lang="en-US" smtClean="0"/>
              <a:pPr/>
              <a:t>12/21/2011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4A639-6173-405B-8AE8-45F983904A9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50E4A639-6173-405B-8AE8-45F983904A92}"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26A98C-7821-4AB3-ABD4-CCBE497330FD}" type="datetimeFigureOut">
              <a:rPr lang="en-US" smtClean="0"/>
              <a:pPr/>
              <a:t>12/21/2011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226A98C-7821-4AB3-ABD4-CCBE497330FD}" type="datetimeFigureOut">
              <a:rPr lang="en-US" smtClean="0"/>
              <a:pPr/>
              <a:t>12/21/2011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50E4A639-6173-405B-8AE8-45F983904A92}"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5226A98C-7821-4AB3-ABD4-CCBE497330FD}" type="datetimeFigureOut">
              <a:rPr lang="en-US" smtClean="0"/>
              <a:pPr/>
              <a:t>12/21/2011</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0E4A639-6173-405B-8AE8-45F983904A92}"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226A98C-7821-4AB3-ABD4-CCBE497330FD}" type="datetimeFigureOut">
              <a:rPr lang="en-US" smtClean="0"/>
              <a:pPr/>
              <a:t>12/21/2011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4A639-6173-405B-8AE8-45F983904A92}"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226A98C-7821-4AB3-ABD4-CCBE497330FD}" type="datetimeFigureOut">
              <a:rPr lang="en-US" smtClean="0"/>
              <a:pPr/>
              <a:t>12/21/2011</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0E4A639-6173-405B-8AE8-45F983904A92}"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226A98C-7821-4AB3-ABD4-CCBE497330FD}" type="datetimeFigureOut">
              <a:rPr lang="en-US" smtClean="0"/>
              <a:pPr/>
              <a:t>12/21/2011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50E4A639-6173-405B-8AE8-45F983904A9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226A98C-7821-4AB3-ABD4-CCBE497330FD}" type="datetimeFigureOut">
              <a:rPr lang="en-US" smtClean="0"/>
              <a:pPr/>
              <a:t>12/21/2011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0E4A639-6173-405B-8AE8-45F983904A9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0E4A639-6173-405B-8AE8-45F983904A92}"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26A98C-7821-4AB3-ABD4-CCBE497330FD}" type="datetimeFigureOut">
              <a:rPr lang="en-US" smtClean="0"/>
              <a:pPr/>
              <a:t>12/21/2011</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50E4A639-6173-405B-8AE8-45F983904A92}"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5226A98C-7821-4AB3-ABD4-CCBE497330FD}" type="datetimeFigureOut">
              <a:rPr lang="en-US" smtClean="0"/>
              <a:pPr/>
              <a:t>12/21/2011</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226A98C-7821-4AB3-ABD4-CCBE497330FD}" type="datetimeFigureOut">
              <a:rPr lang="en-US" smtClean="0"/>
              <a:pPr/>
              <a:t>12/21/2011</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0E4A639-6173-405B-8AE8-45F983904A92}"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en.wikipedia.org/wiki/File:Flag_of_Nazi_Germany_(1933-1945).svg" TargetMode="External"/><Relationship Id="rId13"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6.png"/><Relationship Id="rId12" Type="http://schemas.openxmlformats.org/officeDocument/2006/relationships/hyperlink" Target="http://en.wikipedia.org/wiki/File:Flag_of_Free_France_1940-1944.svg"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en.wikipedia.org/wiki/File:4_Infantry_Division_SSI.svg" TargetMode="External"/><Relationship Id="rId11" Type="http://schemas.openxmlformats.org/officeDocument/2006/relationships/image" Target="../media/image8.png"/><Relationship Id="rId5" Type="http://schemas.openxmlformats.org/officeDocument/2006/relationships/image" Target="../media/image5.jpeg"/><Relationship Id="rId10" Type="http://schemas.openxmlformats.org/officeDocument/2006/relationships/hyperlink" Target="http://en.wikipedia.org/wiki/File:Bannieremilice.svg" TargetMode="External"/><Relationship Id="rId4" Type="http://schemas.openxmlformats.org/officeDocument/2006/relationships/hyperlink" Target="http://en.wikipedia.org/wiki/File:2eDB-insigne.jpg" TargetMode="Externa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hyperlink" Target="http://en.wikipedia.org/wiki/File:Flag_of_Free_France_1940-1944.svg" TargetMode="External"/><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hyperlink" Target="http://en.wikipedia.org/wiki/File:Flag_of_Nazi_Germany_(1933-1945).svg" TargetMode="External"/><Relationship Id="rId11" Type="http://schemas.openxmlformats.org/officeDocument/2006/relationships/image" Target="../media/image14.jpeg"/><Relationship Id="rId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hyperlink" Target="http://en.wikipedia.org/wiki/File:Bannieremilice.sv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File:Flag_of_Free_France_1940-1944.svg" TargetMode="External"/><Relationship Id="rId3" Type="http://schemas.openxmlformats.org/officeDocument/2006/relationships/image" Target="../media/image10.gif"/><Relationship Id="rId7" Type="http://schemas.openxmlformats.org/officeDocument/2006/relationships/image" Target="../media/image6.png"/><Relationship Id="rId2" Type="http://schemas.openxmlformats.org/officeDocument/2006/relationships/hyperlink" Target="http://upload.wikimedia.org/wikipedia/commons/3/3b/France_location_map-Regions_and_departements.svg" TargetMode="External"/><Relationship Id="rId1" Type="http://schemas.openxmlformats.org/officeDocument/2006/relationships/slideLayout" Target="../slideLayouts/slideLayout7.xml"/><Relationship Id="rId6" Type="http://schemas.openxmlformats.org/officeDocument/2006/relationships/hyperlink" Target="http://en.wikipedia.org/wiki/File:4_Infantry_Division_SSI.svg" TargetMode="External"/><Relationship Id="rId5" Type="http://schemas.openxmlformats.org/officeDocument/2006/relationships/image" Target="../media/image5.jpeg"/><Relationship Id="rId4" Type="http://schemas.openxmlformats.org/officeDocument/2006/relationships/hyperlink" Target="http://en.wikipedia.org/wiki/File:2eDB-insigne.jpg" TargetMode="Externa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en.wikipedia.org/wiki/File:2eDB-insigne.jpg" TargetMode="External"/><Relationship Id="rId7" Type="http://schemas.openxmlformats.org/officeDocument/2006/relationships/hyperlink" Target="http://en.wikipedia.org/wiki/File:Flag_of_Nazi_Germany_(1933-1945).svg" TargetMode="Externa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en.wikipedia.org/wiki/File:4_Infantry_Division_SSI.svg" TargetMode="External"/><Relationship Id="rId4" Type="http://schemas.openxmlformats.org/officeDocument/2006/relationships/image" Target="../media/image5.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hyperlink" Target="http://en.wikipedia.org/wiki/File:2eDB-insigne.jpg" TargetMode="External"/><Relationship Id="rId7" Type="http://schemas.openxmlformats.org/officeDocument/2006/relationships/hyperlink" Target="http://en.wikipedia.org/wiki/File:Flag_of_Nazi_Germany_(1933-1945).svg" TargetMode="External"/><Relationship Id="rId12"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hyperlink" Target="http://en.wikipedia.org/wiki/File:4_Infantry_Division_SSI.svg" TargetMode="External"/><Relationship Id="rId5" Type="http://schemas.openxmlformats.org/officeDocument/2006/relationships/hyperlink" Target="http://en.wikipedia.org/wiki/File:Flag_of_Free_France_1940-1944.svg" TargetMode="External"/><Relationship Id="rId10" Type="http://schemas.openxmlformats.org/officeDocument/2006/relationships/image" Target="../media/image8.png"/><Relationship Id="rId4" Type="http://schemas.openxmlformats.org/officeDocument/2006/relationships/image" Target="../media/image5.jpeg"/><Relationship Id="rId9" Type="http://schemas.openxmlformats.org/officeDocument/2006/relationships/hyperlink" Target="http://en.wikipedia.org/wiki/File:Bannieremilice.sv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0.jpeg"/><Relationship Id="rId2" Type="http://schemas.openxmlformats.org/officeDocument/2006/relationships/image" Target="../media/image17.wmf"/><Relationship Id="rId1" Type="http://schemas.openxmlformats.org/officeDocument/2006/relationships/slideLayout" Target="../slideLayouts/slideLayout4.xml"/><Relationship Id="rId6" Type="http://schemas.openxmlformats.org/officeDocument/2006/relationships/hyperlink" Target="http://upload.wikimedia.org/wikipedia/commons/e/e5/German_officer_POWs_in_Paris_HD-SN-99-02952.JPG" TargetMode="External"/><Relationship Id="rId5" Type="http://schemas.openxmlformats.org/officeDocument/2006/relationships/image" Target="../media/image19.jpeg"/><Relationship Id="rId4" Type="http://schemas.openxmlformats.org/officeDocument/2006/relationships/hyperlink" Target="http://upload.wikimedia.org/wikipedia/commons/7/78/Crowds_of_French_patriots_line_the_Champs_Elysees-edit2.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Liberation of Paris</a:t>
            </a:r>
            <a:br>
              <a:rPr lang="en-US" dirty="0" smtClean="0"/>
            </a:br>
            <a:r>
              <a:rPr lang="en-US" dirty="0" smtClean="0"/>
              <a:t>August 19 – 25, 1944</a:t>
            </a:r>
            <a:endParaRPr lang="en-US" dirty="0"/>
          </a:p>
        </p:txBody>
      </p:sp>
      <p:sp>
        <p:nvSpPr>
          <p:cNvPr id="6" name="Content Placeholder 5"/>
          <p:cNvSpPr>
            <a:spLocks noGrp="1"/>
          </p:cNvSpPr>
          <p:nvPr>
            <p:ph sz="quarter" idx="1"/>
          </p:nvPr>
        </p:nvSpPr>
        <p:spPr>
          <a:xfrm>
            <a:off x="152400" y="1371600"/>
            <a:ext cx="8839200" cy="2590800"/>
          </a:xfrm>
        </p:spPr>
        <p:txBody>
          <a:bodyPr>
            <a:normAutofit fontScale="92500" lnSpcReduction="10000"/>
          </a:bodyPr>
          <a:lstStyle/>
          <a:p>
            <a:pPr algn="ctr">
              <a:buNone/>
            </a:pPr>
            <a:r>
              <a:rPr lang="en-US" dirty="0" smtClean="0"/>
              <a:t>Overview</a:t>
            </a:r>
          </a:p>
          <a:p>
            <a:pPr algn="just">
              <a:buNone/>
            </a:pPr>
            <a:r>
              <a:rPr lang="en-US" sz="1800" dirty="0" smtClean="0">
                <a:latin typeface="Arial" pitchFamily="34" charset="0"/>
                <a:cs typeface="Arial" pitchFamily="34" charset="0"/>
              </a:rPr>
              <a:t>On June 6</a:t>
            </a:r>
            <a:r>
              <a:rPr lang="en-US" sz="1800" baseline="30000" dirty="0" smtClean="0">
                <a:latin typeface="Arial" pitchFamily="34" charset="0"/>
                <a:cs typeface="Arial" pitchFamily="34" charset="0"/>
              </a:rPr>
              <a:t>th</a:t>
            </a:r>
            <a:r>
              <a:rPr lang="en-US" sz="1800" dirty="0" smtClean="0">
                <a:latin typeface="Arial" pitchFamily="34" charset="0"/>
                <a:cs typeface="Arial" pitchFamily="34" charset="0"/>
              </a:rPr>
              <a:t> 1944 Operation Overlord began with the Allied D-Day landing in </a:t>
            </a:r>
            <a:r>
              <a:rPr lang="en-US" sz="1800" dirty="0" smtClean="0">
                <a:latin typeface="Arial" pitchFamily="34" charset="0"/>
                <a:cs typeface="Arial" pitchFamily="34" charset="0"/>
              </a:rPr>
              <a:t>Normandy. By </a:t>
            </a:r>
            <a:r>
              <a:rPr lang="en-US" sz="1800" dirty="0" smtClean="0">
                <a:latin typeface="Arial" pitchFamily="34" charset="0"/>
                <a:cs typeface="Arial" pitchFamily="34" charset="0"/>
              </a:rPr>
              <a:t>the time of the successful Allied landing on the beaches of Normandy, it was inevitable that Germany would eventually lose the war. On August 13</a:t>
            </a:r>
            <a:r>
              <a:rPr lang="en-US" sz="1800" baseline="30000" dirty="0" smtClean="0">
                <a:latin typeface="Arial" pitchFamily="34" charset="0"/>
                <a:cs typeface="Arial" pitchFamily="34" charset="0"/>
              </a:rPr>
              <a:t>th</a:t>
            </a:r>
            <a:r>
              <a:rPr lang="en-US" sz="1800" dirty="0" smtClean="0">
                <a:latin typeface="Arial" pitchFamily="34" charset="0"/>
                <a:cs typeface="Arial" pitchFamily="34" charset="0"/>
              </a:rPr>
              <a:t> the German counterattack at Mortain had failed &amp; by August 20</a:t>
            </a:r>
            <a:r>
              <a:rPr lang="en-US" sz="1800" baseline="30000" dirty="0" smtClean="0">
                <a:latin typeface="Arial" pitchFamily="34" charset="0"/>
                <a:cs typeface="Arial" pitchFamily="34" charset="0"/>
              </a:rPr>
              <a:t>th</a:t>
            </a:r>
            <a:r>
              <a:rPr lang="en-US" sz="1800" dirty="0" smtClean="0">
                <a:latin typeface="Arial" pitchFamily="34" charset="0"/>
                <a:cs typeface="Arial" pitchFamily="34" charset="0"/>
              </a:rPr>
              <a:t> the Allies had closed the Falaise Gap, forcing 50,000 Germans to surrender &amp; thus controlled most of Northern France west of the Seine &amp; north of the Loire rivers. On August 15</a:t>
            </a:r>
            <a:r>
              <a:rPr lang="en-US" sz="1800" baseline="30000" dirty="0" smtClean="0">
                <a:latin typeface="Arial" pitchFamily="34" charset="0"/>
                <a:cs typeface="Arial" pitchFamily="34" charset="0"/>
              </a:rPr>
              <a:t>th</a:t>
            </a:r>
            <a:r>
              <a:rPr lang="en-US" sz="1800" dirty="0" smtClean="0">
                <a:latin typeface="Arial" pitchFamily="34" charset="0"/>
                <a:cs typeface="Arial" pitchFamily="34" charset="0"/>
              </a:rPr>
              <a:t>, Operation Dragoon landed another 94,000 men near Toulon in Southern France. Meanwhile, on August 7</a:t>
            </a:r>
            <a:r>
              <a:rPr lang="en-US" sz="1800" baseline="30000" dirty="0" smtClean="0">
                <a:latin typeface="Arial" pitchFamily="34" charset="0"/>
                <a:cs typeface="Arial" pitchFamily="34" charset="0"/>
              </a:rPr>
              <a:t>th</a:t>
            </a:r>
            <a:r>
              <a:rPr lang="en-US" sz="1800" dirty="0" smtClean="0">
                <a:latin typeface="Arial" pitchFamily="34" charset="0"/>
                <a:cs typeface="Arial" pitchFamily="34" charset="0"/>
              </a:rPr>
              <a:t> Adolf Hitler gave Dietrich von Choltitz the position of Military Governor of Paris.</a:t>
            </a:r>
          </a:p>
        </p:txBody>
      </p:sp>
      <p:pic>
        <p:nvPicPr>
          <p:cNvPr id="8" name="Picture 7" descr="Dietrich von Choltitz.jpg"/>
          <p:cNvPicPr>
            <a:picLocks noChangeAspect="1"/>
          </p:cNvPicPr>
          <p:nvPr/>
        </p:nvPicPr>
        <p:blipFill>
          <a:blip r:embed="rId2" cstate="print"/>
          <a:stretch>
            <a:fillRect/>
          </a:stretch>
        </p:blipFill>
        <p:spPr>
          <a:xfrm>
            <a:off x="7086600" y="4038600"/>
            <a:ext cx="1905000" cy="2651760"/>
          </a:xfrm>
          <a:prstGeom prst="rect">
            <a:avLst/>
          </a:prstGeom>
        </p:spPr>
      </p:pic>
      <p:pic>
        <p:nvPicPr>
          <p:cNvPr id="7" name="Picture 6" descr="GHLeclerc3Shat.jpg"/>
          <p:cNvPicPr>
            <a:picLocks noChangeAspect="1"/>
          </p:cNvPicPr>
          <p:nvPr/>
        </p:nvPicPr>
        <p:blipFill>
          <a:blip r:embed="rId3" cstate="print"/>
          <a:stretch>
            <a:fillRect/>
          </a:stretch>
        </p:blipFill>
        <p:spPr>
          <a:xfrm>
            <a:off x="152400" y="4038600"/>
            <a:ext cx="1905000" cy="2667000"/>
          </a:xfrm>
          <a:prstGeom prst="rect">
            <a:avLst/>
          </a:prstGeom>
        </p:spPr>
      </p:pic>
      <p:sp>
        <p:nvSpPr>
          <p:cNvPr id="9" name="TextBox 8"/>
          <p:cNvSpPr txBox="1"/>
          <p:nvPr/>
        </p:nvSpPr>
        <p:spPr>
          <a:xfrm>
            <a:off x="2209800" y="4267200"/>
            <a:ext cx="4648200" cy="2400657"/>
          </a:xfrm>
          <a:prstGeom prst="rect">
            <a:avLst/>
          </a:prstGeom>
          <a:noFill/>
        </p:spPr>
        <p:txBody>
          <a:bodyPr wrap="square" rtlCol="0">
            <a:spAutoFit/>
          </a:bodyPr>
          <a:lstStyle/>
          <a:p>
            <a:pPr algn="ctr"/>
            <a:r>
              <a:rPr lang="en-US" sz="2000" b="1" dirty="0" smtClean="0">
                <a:latin typeface="Algerian" pitchFamily="82" charset="0"/>
              </a:rPr>
              <a:t>Key</a:t>
            </a:r>
          </a:p>
          <a:p>
            <a:pPr>
              <a:spcAft>
                <a:spcPts val="1200"/>
              </a:spcAft>
              <a:buFont typeface="Arial" pitchFamily="34" charset="0"/>
              <a:buChar char="•"/>
            </a:pPr>
            <a:r>
              <a:rPr lang="en-US" dirty="0" smtClean="0"/>
              <a:t> Free French</a:t>
            </a:r>
          </a:p>
          <a:p>
            <a:pPr>
              <a:spcAft>
                <a:spcPts val="1200"/>
              </a:spcAft>
              <a:buFont typeface="Arial" pitchFamily="34" charset="0"/>
              <a:buChar char="•"/>
            </a:pPr>
            <a:r>
              <a:rPr lang="en-US" dirty="0" smtClean="0"/>
              <a:t> French Resistance</a:t>
            </a:r>
          </a:p>
          <a:p>
            <a:pPr>
              <a:spcAft>
                <a:spcPts val="1200"/>
              </a:spcAft>
              <a:buFont typeface="Arial" pitchFamily="34" charset="0"/>
              <a:buChar char="•"/>
            </a:pPr>
            <a:r>
              <a:rPr lang="en-US" dirty="0" smtClean="0"/>
              <a:t> United States</a:t>
            </a:r>
          </a:p>
          <a:p>
            <a:pPr>
              <a:spcAft>
                <a:spcPts val="1200"/>
              </a:spcAft>
              <a:buFont typeface="Arial" pitchFamily="34" charset="0"/>
              <a:buChar char="•"/>
            </a:pPr>
            <a:r>
              <a:rPr lang="en-US" dirty="0" smtClean="0"/>
              <a:t> Germany</a:t>
            </a:r>
          </a:p>
          <a:p>
            <a:pPr>
              <a:spcAft>
                <a:spcPts val="1200"/>
              </a:spcAft>
              <a:buFont typeface="Arial" pitchFamily="34" charset="0"/>
              <a:buChar char="•"/>
            </a:pPr>
            <a:r>
              <a:rPr lang="en-US" dirty="0" smtClean="0"/>
              <a:t> Milice</a:t>
            </a:r>
          </a:p>
        </p:txBody>
      </p:sp>
      <p:pic>
        <p:nvPicPr>
          <p:cNvPr id="10" name="Picture 2" descr="2eDB-insigne.jpg">
            <a:hlinkClick r:id="rId4"/>
          </p:cNvPr>
          <p:cNvPicPr>
            <a:picLocks noChangeAspect="1" noChangeArrowheads="1"/>
          </p:cNvPicPr>
          <p:nvPr/>
        </p:nvPicPr>
        <p:blipFill>
          <a:blip r:embed="rId5" cstate="print"/>
          <a:srcRect/>
          <a:stretch>
            <a:fillRect/>
          </a:stretch>
        </p:blipFill>
        <p:spPr bwMode="auto">
          <a:xfrm>
            <a:off x="4800600" y="4572000"/>
            <a:ext cx="304800" cy="368807"/>
          </a:xfrm>
          <a:prstGeom prst="rect">
            <a:avLst/>
          </a:prstGeom>
          <a:noFill/>
        </p:spPr>
      </p:pic>
      <p:pic>
        <p:nvPicPr>
          <p:cNvPr id="12" name="Picture 4" descr="4 Infantry Division SSI.svg">
            <a:hlinkClick r:id="rId6"/>
          </p:cNvPr>
          <p:cNvPicPr>
            <a:picLocks noChangeAspect="1" noChangeArrowheads="1"/>
          </p:cNvPicPr>
          <p:nvPr/>
        </p:nvPicPr>
        <p:blipFill>
          <a:blip r:embed="rId7" cstate="print"/>
          <a:srcRect/>
          <a:stretch>
            <a:fillRect/>
          </a:stretch>
        </p:blipFill>
        <p:spPr bwMode="auto">
          <a:xfrm>
            <a:off x="4800600" y="5486400"/>
            <a:ext cx="304800" cy="304800"/>
          </a:xfrm>
          <a:prstGeom prst="rect">
            <a:avLst/>
          </a:prstGeom>
          <a:noFill/>
        </p:spPr>
      </p:pic>
      <p:pic>
        <p:nvPicPr>
          <p:cNvPr id="13" name="Picture 8" descr="http://upload.wikimedia.org/wikipedia/commons/thumb/a/a2/Flag_of_Nazi_Germany_%281933-1945%29.svg/125px-Flag_of_Nazi_Germany_%281933-1945%29.svg.png">
            <a:hlinkClick r:id="rId8" tooltip="Flag"/>
          </p:cNvPr>
          <p:cNvPicPr>
            <a:picLocks noChangeAspect="1" noChangeArrowheads="1"/>
          </p:cNvPicPr>
          <p:nvPr/>
        </p:nvPicPr>
        <p:blipFill>
          <a:blip r:embed="rId9" cstate="print"/>
          <a:srcRect/>
          <a:stretch>
            <a:fillRect/>
          </a:stretch>
        </p:blipFill>
        <p:spPr bwMode="auto">
          <a:xfrm>
            <a:off x="4800600" y="5943600"/>
            <a:ext cx="381000" cy="228600"/>
          </a:xfrm>
          <a:prstGeom prst="rect">
            <a:avLst/>
          </a:prstGeom>
          <a:noFill/>
        </p:spPr>
      </p:pic>
      <p:pic>
        <p:nvPicPr>
          <p:cNvPr id="7170" name="Picture 2" descr="http://upload.wikimedia.org/wikipedia/commons/thumb/d/d0/Bannieremilice.svg/200px-Bannieremilice.svg.png">
            <a:hlinkClick r:id="rId10"/>
          </p:cNvPr>
          <p:cNvPicPr>
            <a:picLocks noChangeAspect="1" noChangeArrowheads="1"/>
          </p:cNvPicPr>
          <p:nvPr/>
        </p:nvPicPr>
        <p:blipFill>
          <a:blip r:embed="rId11" cstate="print"/>
          <a:srcRect/>
          <a:stretch>
            <a:fillRect/>
          </a:stretch>
        </p:blipFill>
        <p:spPr bwMode="auto">
          <a:xfrm>
            <a:off x="4800600" y="6324600"/>
            <a:ext cx="381000" cy="253365"/>
          </a:xfrm>
          <a:prstGeom prst="rect">
            <a:avLst/>
          </a:prstGeom>
          <a:noFill/>
        </p:spPr>
      </p:pic>
      <p:pic>
        <p:nvPicPr>
          <p:cNvPr id="7172" name="Picture 4" descr="http://upload.wikimedia.org/wikipedia/commons/thumb/0/06/Flag_of_Free_France_1940-1944.svg/220px-Flag_of_Free_France_1940-1944.svg.png">
            <a:hlinkClick r:id="rId12"/>
          </p:cNvPr>
          <p:cNvPicPr>
            <a:picLocks noChangeAspect="1" noChangeArrowheads="1"/>
          </p:cNvPicPr>
          <p:nvPr/>
        </p:nvPicPr>
        <p:blipFill>
          <a:blip r:embed="rId13" cstate="print"/>
          <a:srcRect/>
          <a:stretch>
            <a:fillRect/>
          </a:stretch>
        </p:blipFill>
        <p:spPr bwMode="auto">
          <a:xfrm>
            <a:off x="4800600" y="5105400"/>
            <a:ext cx="381000" cy="25457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05"/>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 calcmode="lin" valueType="num">
                                      <p:cBhvr>
                                        <p:cTn id="9" dur="500" fill="hold"/>
                                        <p:tgtEl>
                                          <p:spTgt spid="9"/>
                                        </p:tgtEl>
                                        <p:attrNameLst>
                                          <p:attrName>ppt_x</p:attrName>
                                        </p:attrNameLst>
                                      </p:cBhvr>
                                      <p:tavLst>
                                        <p:tav tm="0">
                                          <p:val>
                                            <p:strVal val="#ppt_x-.2"/>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animEffect transition="in" filter="fade">
                                      <p:cBhvr>
                                        <p:cTn id="11" dur="500"/>
                                        <p:tgtEl>
                                          <p:spTgt spid="9"/>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strVal val="#ppt_w*0.05"/>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anim calcmode="lin" valueType="num">
                                      <p:cBhvr>
                                        <p:cTn id="16" dur="500" fill="hold"/>
                                        <p:tgtEl>
                                          <p:spTgt spid="10"/>
                                        </p:tgtEl>
                                        <p:attrNameLst>
                                          <p:attrName>ppt_x</p:attrName>
                                        </p:attrNameLst>
                                      </p:cBhvr>
                                      <p:tavLst>
                                        <p:tav tm="0">
                                          <p:val>
                                            <p:strVal val="#ppt_x-.2"/>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animEffect transition="in" filter="fade">
                                      <p:cBhvr>
                                        <p:cTn id="18" dur="500"/>
                                        <p:tgtEl>
                                          <p:spTgt spid="10"/>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strVal val="#ppt_w*0.05"/>
                                          </p:val>
                                        </p:tav>
                                        <p:tav tm="100000">
                                          <p:val>
                                            <p:strVal val="#ppt_w"/>
                                          </p:val>
                                        </p:tav>
                                      </p:tavLst>
                                    </p:anim>
                                    <p:anim calcmode="lin" valueType="num">
                                      <p:cBhvr>
                                        <p:cTn id="22" dur="500" fill="hold"/>
                                        <p:tgtEl>
                                          <p:spTgt spid="12"/>
                                        </p:tgtEl>
                                        <p:attrNameLst>
                                          <p:attrName>ppt_h</p:attrName>
                                        </p:attrNameLst>
                                      </p:cBhvr>
                                      <p:tavLst>
                                        <p:tav tm="0">
                                          <p:val>
                                            <p:strVal val="#ppt_h"/>
                                          </p:val>
                                        </p:tav>
                                        <p:tav tm="100000">
                                          <p:val>
                                            <p:strVal val="#ppt_h"/>
                                          </p:val>
                                        </p:tav>
                                      </p:tavLst>
                                    </p:anim>
                                    <p:anim calcmode="lin" valueType="num">
                                      <p:cBhvr>
                                        <p:cTn id="23" dur="500" fill="hold"/>
                                        <p:tgtEl>
                                          <p:spTgt spid="12"/>
                                        </p:tgtEl>
                                        <p:attrNameLst>
                                          <p:attrName>ppt_x</p:attrName>
                                        </p:attrNameLst>
                                      </p:cBhvr>
                                      <p:tavLst>
                                        <p:tav tm="0">
                                          <p:val>
                                            <p:strVal val="#ppt_x-.2"/>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Effect transition="in" filter="fade">
                                      <p:cBhvr>
                                        <p:cTn id="25" dur="500"/>
                                        <p:tgtEl>
                                          <p:spTgt spid="12"/>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strVal val="#ppt_w*0.05"/>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anim calcmode="lin" valueType="num">
                                      <p:cBhvr>
                                        <p:cTn id="30" dur="500" fill="hold"/>
                                        <p:tgtEl>
                                          <p:spTgt spid="13"/>
                                        </p:tgtEl>
                                        <p:attrNameLst>
                                          <p:attrName>ppt_x</p:attrName>
                                        </p:attrNameLst>
                                      </p:cBhvr>
                                      <p:tavLst>
                                        <p:tav tm="0">
                                          <p:val>
                                            <p:strVal val="#ppt_x-.2"/>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animEffect transition="in" filter="fade">
                                      <p:cBhvr>
                                        <p:cTn id="32" dur="500"/>
                                        <p:tgtEl>
                                          <p:spTgt spid="13"/>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7170"/>
                                        </p:tgtEl>
                                        <p:attrNameLst>
                                          <p:attrName>style.visibility</p:attrName>
                                        </p:attrNameLst>
                                      </p:cBhvr>
                                      <p:to>
                                        <p:strVal val="visible"/>
                                      </p:to>
                                    </p:set>
                                    <p:anim calcmode="lin" valueType="num">
                                      <p:cBhvr>
                                        <p:cTn id="35" dur="500" fill="hold"/>
                                        <p:tgtEl>
                                          <p:spTgt spid="7170"/>
                                        </p:tgtEl>
                                        <p:attrNameLst>
                                          <p:attrName>ppt_w</p:attrName>
                                        </p:attrNameLst>
                                      </p:cBhvr>
                                      <p:tavLst>
                                        <p:tav tm="0">
                                          <p:val>
                                            <p:strVal val="#ppt_w*0.05"/>
                                          </p:val>
                                        </p:tav>
                                        <p:tav tm="100000">
                                          <p:val>
                                            <p:strVal val="#ppt_w"/>
                                          </p:val>
                                        </p:tav>
                                      </p:tavLst>
                                    </p:anim>
                                    <p:anim calcmode="lin" valueType="num">
                                      <p:cBhvr>
                                        <p:cTn id="36" dur="500" fill="hold"/>
                                        <p:tgtEl>
                                          <p:spTgt spid="7170"/>
                                        </p:tgtEl>
                                        <p:attrNameLst>
                                          <p:attrName>ppt_h</p:attrName>
                                        </p:attrNameLst>
                                      </p:cBhvr>
                                      <p:tavLst>
                                        <p:tav tm="0">
                                          <p:val>
                                            <p:strVal val="#ppt_h"/>
                                          </p:val>
                                        </p:tav>
                                        <p:tav tm="100000">
                                          <p:val>
                                            <p:strVal val="#ppt_h"/>
                                          </p:val>
                                        </p:tav>
                                      </p:tavLst>
                                    </p:anim>
                                    <p:anim calcmode="lin" valueType="num">
                                      <p:cBhvr>
                                        <p:cTn id="37" dur="500" fill="hold"/>
                                        <p:tgtEl>
                                          <p:spTgt spid="7170"/>
                                        </p:tgtEl>
                                        <p:attrNameLst>
                                          <p:attrName>ppt_x</p:attrName>
                                        </p:attrNameLst>
                                      </p:cBhvr>
                                      <p:tavLst>
                                        <p:tav tm="0">
                                          <p:val>
                                            <p:strVal val="#ppt_x-.2"/>
                                          </p:val>
                                        </p:tav>
                                        <p:tav tm="100000">
                                          <p:val>
                                            <p:strVal val="#ppt_x"/>
                                          </p:val>
                                        </p:tav>
                                      </p:tavLst>
                                    </p:anim>
                                    <p:anim calcmode="lin" valueType="num">
                                      <p:cBhvr>
                                        <p:cTn id="38" dur="500" fill="hold"/>
                                        <p:tgtEl>
                                          <p:spTgt spid="7170"/>
                                        </p:tgtEl>
                                        <p:attrNameLst>
                                          <p:attrName>ppt_y</p:attrName>
                                        </p:attrNameLst>
                                      </p:cBhvr>
                                      <p:tavLst>
                                        <p:tav tm="0">
                                          <p:val>
                                            <p:strVal val="#ppt_y"/>
                                          </p:val>
                                        </p:tav>
                                        <p:tav tm="100000">
                                          <p:val>
                                            <p:strVal val="#ppt_y"/>
                                          </p:val>
                                        </p:tav>
                                      </p:tavLst>
                                    </p:anim>
                                    <p:animEffect transition="in" filter="fade">
                                      <p:cBhvr>
                                        <p:cTn id="39" dur="500"/>
                                        <p:tgtEl>
                                          <p:spTgt spid="7170"/>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7172"/>
                                        </p:tgtEl>
                                        <p:attrNameLst>
                                          <p:attrName>style.visibility</p:attrName>
                                        </p:attrNameLst>
                                      </p:cBhvr>
                                      <p:to>
                                        <p:strVal val="visible"/>
                                      </p:to>
                                    </p:set>
                                    <p:anim calcmode="lin" valueType="num">
                                      <p:cBhvr>
                                        <p:cTn id="42" dur="500" fill="hold"/>
                                        <p:tgtEl>
                                          <p:spTgt spid="7172"/>
                                        </p:tgtEl>
                                        <p:attrNameLst>
                                          <p:attrName>ppt_w</p:attrName>
                                        </p:attrNameLst>
                                      </p:cBhvr>
                                      <p:tavLst>
                                        <p:tav tm="0">
                                          <p:val>
                                            <p:strVal val="#ppt_w*0.05"/>
                                          </p:val>
                                        </p:tav>
                                        <p:tav tm="100000">
                                          <p:val>
                                            <p:strVal val="#ppt_w"/>
                                          </p:val>
                                        </p:tav>
                                      </p:tavLst>
                                    </p:anim>
                                    <p:anim calcmode="lin" valueType="num">
                                      <p:cBhvr>
                                        <p:cTn id="43" dur="500" fill="hold"/>
                                        <p:tgtEl>
                                          <p:spTgt spid="7172"/>
                                        </p:tgtEl>
                                        <p:attrNameLst>
                                          <p:attrName>ppt_h</p:attrName>
                                        </p:attrNameLst>
                                      </p:cBhvr>
                                      <p:tavLst>
                                        <p:tav tm="0">
                                          <p:val>
                                            <p:strVal val="#ppt_h"/>
                                          </p:val>
                                        </p:tav>
                                        <p:tav tm="100000">
                                          <p:val>
                                            <p:strVal val="#ppt_h"/>
                                          </p:val>
                                        </p:tav>
                                      </p:tavLst>
                                    </p:anim>
                                    <p:anim calcmode="lin" valueType="num">
                                      <p:cBhvr>
                                        <p:cTn id="44" dur="500" fill="hold"/>
                                        <p:tgtEl>
                                          <p:spTgt spid="7172"/>
                                        </p:tgtEl>
                                        <p:attrNameLst>
                                          <p:attrName>ppt_x</p:attrName>
                                        </p:attrNameLst>
                                      </p:cBhvr>
                                      <p:tavLst>
                                        <p:tav tm="0">
                                          <p:val>
                                            <p:strVal val="#ppt_x-.2"/>
                                          </p:val>
                                        </p:tav>
                                        <p:tav tm="100000">
                                          <p:val>
                                            <p:strVal val="#ppt_x"/>
                                          </p:val>
                                        </p:tav>
                                      </p:tavLst>
                                    </p:anim>
                                    <p:anim calcmode="lin" valueType="num">
                                      <p:cBhvr>
                                        <p:cTn id="45" dur="500" fill="hold"/>
                                        <p:tgtEl>
                                          <p:spTgt spid="7172"/>
                                        </p:tgtEl>
                                        <p:attrNameLst>
                                          <p:attrName>ppt_y</p:attrName>
                                        </p:attrNameLst>
                                      </p:cBhvr>
                                      <p:tavLst>
                                        <p:tav tm="0">
                                          <p:val>
                                            <p:strVal val="#ppt_y"/>
                                          </p:val>
                                        </p:tav>
                                        <p:tav tm="100000">
                                          <p:val>
                                            <p:strVal val="#ppt_y"/>
                                          </p:val>
                                        </p:tav>
                                      </p:tavLst>
                                    </p:anim>
                                    <p:animEffect transition="in" filter="fade">
                                      <p:cBhvr>
                                        <p:cTn id="4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Liberation of Paris</a:t>
            </a:r>
            <a:br>
              <a:rPr lang="en-US" dirty="0" smtClean="0"/>
            </a:br>
            <a:r>
              <a:rPr lang="en-US" dirty="0" smtClean="0"/>
              <a:t>Forces</a:t>
            </a:r>
            <a:endParaRPr lang="en-US" dirty="0"/>
          </a:p>
        </p:txBody>
      </p:sp>
      <p:sp>
        <p:nvSpPr>
          <p:cNvPr id="4" name="Content Placeholder 3"/>
          <p:cNvSpPr>
            <a:spLocks noGrp="1"/>
          </p:cNvSpPr>
          <p:nvPr>
            <p:ph sz="half" idx="1"/>
          </p:nvPr>
        </p:nvSpPr>
        <p:spPr/>
        <p:txBody>
          <a:bodyPr>
            <a:normAutofit/>
          </a:bodyPr>
          <a:lstStyle/>
          <a:p>
            <a:pPr>
              <a:spcBef>
                <a:spcPts val="0"/>
              </a:spcBef>
              <a:spcAft>
                <a:spcPts val="1200"/>
              </a:spcAft>
            </a:pPr>
            <a:r>
              <a:rPr lang="en-US" sz="2000" dirty="0" smtClean="0"/>
              <a:t>Free French &amp; FFI</a:t>
            </a:r>
          </a:p>
          <a:p>
            <a:pPr>
              <a:spcBef>
                <a:spcPts val="1200"/>
              </a:spcBef>
            </a:pPr>
            <a:r>
              <a:rPr lang="en-US" sz="2000" dirty="0" smtClean="0"/>
              <a:t>Philippe Leclerc</a:t>
            </a:r>
          </a:p>
          <a:p>
            <a:pPr>
              <a:spcBef>
                <a:spcPts val="0"/>
              </a:spcBef>
              <a:spcAft>
                <a:spcPts val="1200"/>
              </a:spcAft>
            </a:pPr>
            <a:r>
              <a:rPr lang="en-US" sz="2000" dirty="0" smtClean="0"/>
              <a:t>Henri Rol-Tanguy</a:t>
            </a:r>
          </a:p>
          <a:p>
            <a:pPr>
              <a:spcBef>
                <a:spcPts val="0"/>
              </a:spcBef>
            </a:pPr>
            <a:endParaRPr lang="en-US" sz="2000" dirty="0" smtClean="0"/>
          </a:p>
          <a:p>
            <a:pPr>
              <a:spcBef>
                <a:spcPts val="600"/>
              </a:spcBef>
            </a:pPr>
            <a:r>
              <a:rPr lang="en-US" sz="2000" dirty="0" smtClean="0"/>
              <a:t>2</a:t>
            </a:r>
            <a:r>
              <a:rPr lang="en-US" sz="2000" baseline="30000" dirty="0" smtClean="0"/>
              <a:t>nd</a:t>
            </a:r>
            <a:r>
              <a:rPr lang="en-US" sz="2000" dirty="0" smtClean="0"/>
              <a:t> Armored Division (14,454)</a:t>
            </a:r>
          </a:p>
          <a:p>
            <a:pPr>
              <a:spcBef>
                <a:spcPts val="0"/>
              </a:spcBef>
            </a:pPr>
            <a:r>
              <a:rPr lang="en-US" sz="2000" dirty="0" smtClean="0"/>
              <a:t>FFI (20,000)</a:t>
            </a:r>
          </a:p>
          <a:p>
            <a:pPr>
              <a:spcBef>
                <a:spcPts val="0"/>
              </a:spcBef>
              <a:spcAft>
                <a:spcPts val="3000"/>
              </a:spcAft>
            </a:pPr>
            <a:r>
              <a:rPr lang="en-US" sz="2000" dirty="0" smtClean="0"/>
              <a:t>4</a:t>
            </a:r>
            <a:r>
              <a:rPr lang="en-US" sz="2000" baseline="30000" dirty="0" smtClean="0"/>
              <a:t>th</a:t>
            </a:r>
            <a:r>
              <a:rPr lang="en-US" sz="2000" dirty="0" smtClean="0"/>
              <a:t> U.S. Infantry Division (29,180)</a:t>
            </a:r>
          </a:p>
          <a:p>
            <a:pPr>
              <a:spcBef>
                <a:spcPts val="3000"/>
              </a:spcBef>
            </a:pPr>
            <a:r>
              <a:rPr lang="en-US" sz="2000" dirty="0" smtClean="0"/>
              <a:t>Total: 63,634</a:t>
            </a:r>
            <a:endParaRPr lang="en-US" sz="2000" dirty="0"/>
          </a:p>
        </p:txBody>
      </p:sp>
      <p:sp>
        <p:nvSpPr>
          <p:cNvPr id="5" name="Content Placeholder 4"/>
          <p:cNvSpPr>
            <a:spLocks noGrp="1"/>
          </p:cNvSpPr>
          <p:nvPr>
            <p:ph sz="half" idx="2"/>
          </p:nvPr>
        </p:nvSpPr>
        <p:spPr/>
        <p:txBody>
          <a:bodyPr/>
          <a:lstStyle/>
          <a:p>
            <a:pPr>
              <a:spcBef>
                <a:spcPts val="0"/>
              </a:spcBef>
              <a:spcAft>
                <a:spcPts val="1200"/>
              </a:spcAft>
            </a:pPr>
            <a:r>
              <a:rPr lang="en-US" sz="2000" dirty="0" smtClean="0"/>
              <a:t>Germany</a:t>
            </a:r>
          </a:p>
          <a:p>
            <a:pPr>
              <a:spcBef>
                <a:spcPts val="1200"/>
              </a:spcBef>
              <a:spcAft>
                <a:spcPts val="1800"/>
              </a:spcAft>
            </a:pPr>
            <a:r>
              <a:rPr lang="en-US" sz="2000" dirty="0" smtClean="0"/>
              <a:t>Dietrich von Choltitz</a:t>
            </a:r>
          </a:p>
          <a:p>
            <a:pPr>
              <a:spcBef>
                <a:spcPts val="1200"/>
              </a:spcBef>
              <a:spcAft>
                <a:spcPts val="600"/>
              </a:spcAft>
            </a:pPr>
            <a:endParaRPr lang="en-US" dirty="0" smtClean="0"/>
          </a:p>
          <a:p>
            <a:pPr>
              <a:spcBef>
                <a:spcPts val="0"/>
              </a:spcBef>
            </a:pPr>
            <a:r>
              <a:rPr lang="en-US" sz="2000" dirty="0" smtClean="0"/>
              <a:t>5,000 inside Paris</a:t>
            </a:r>
          </a:p>
          <a:p>
            <a:pPr>
              <a:spcBef>
                <a:spcPts val="0"/>
              </a:spcBef>
            </a:pPr>
            <a:r>
              <a:rPr lang="en-US" sz="2000" dirty="0" smtClean="0"/>
              <a:t>20,000 outside Paris</a:t>
            </a:r>
          </a:p>
          <a:p>
            <a:pPr>
              <a:spcBef>
                <a:spcPts val="0"/>
              </a:spcBef>
            </a:pPr>
            <a:r>
              <a:rPr lang="en-US" sz="2000" dirty="0" smtClean="0"/>
              <a:t>50 artillery &amp; company of tanks</a:t>
            </a:r>
          </a:p>
          <a:p>
            <a:pPr>
              <a:spcBef>
                <a:spcPts val="0"/>
              </a:spcBef>
              <a:spcAft>
                <a:spcPts val="3000"/>
              </a:spcAft>
            </a:pPr>
            <a:r>
              <a:rPr lang="en-US" sz="2000" dirty="0" smtClean="0"/>
              <a:t>Milice (unknown)</a:t>
            </a:r>
          </a:p>
          <a:p>
            <a:pPr>
              <a:spcBef>
                <a:spcPts val="3600"/>
              </a:spcBef>
            </a:pPr>
            <a:r>
              <a:rPr lang="en-US" sz="2000" dirty="0" smtClean="0"/>
              <a:t>Total: 25,000</a:t>
            </a:r>
            <a:endParaRPr lang="en-US" sz="2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childTnLst>
                          </p:cTn>
                        </p:par>
                        <p:par>
                          <p:cTn id="12" fill="hold">
                            <p:stCondLst>
                              <p:cond delay="500"/>
                            </p:stCondLst>
                            <p:childTnLst>
                              <p:par>
                                <p:cTn id="13" presetID="54" presetClass="entr" presetSubtype="0" accel="10000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4">
                                            <p:txEl>
                                              <p:pRg st="1" end="1"/>
                                            </p:txEl>
                                          </p:spTgt>
                                        </p:tgtEl>
                                      </p:cBhvr>
                                    </p:animEffect>
                                  </p:childTnLst>
                                </p:cTn>
                              </p:par>
                            </p:childTnLst>
                          </p:cTn>
                        </p:par>
                        <p:par>
                          <p:cTn id="20" fill="hold">
                            <p:stCondLst>
                              <p:cond delay="1000"/>
                            </p:stCondLst>
                            <p:childTnLst>
                              <p:par>
                                <p:cTn id="21" presetID="54" presetClass="entr" presetSubtype="0" accel="10000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4">
                                            <p:txEl>
                                              <p:pRg st="2" end="2"/>
                                            </p:txEl>
                                          </p:spTgt>
                                        </p:tgtEl>
                                      </p:cBhvr>
                                    </p:animEffect>
                                  </p:childTnLst>
                                </p:cTn>
                              </p:par>
                            </p:childTnLst>
                          </p:cTn>
                        </p:par>
                        <p:par>
                          <p:cTn id="28" fill="hold">
                            <p:stCondLst>
                              <p:cond delay="1500"/>
                            </p:stCondLst>
                            <p:childTnLst>
                              <p:par>
                                <p:cTn id="29" presetID="54" presetClass="entr" presetSubtype="0" accel="10000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 fill="hold"/>
                                        <p:tgtEl>
                                          <p:spTgt spid="4">
                                            <p:txEl>
                                              <p:pRg st="4" end="4"/>
                                            </p:txEl>
                                          </p:spTgt>
                                        </p:tgtEl>
                                        <p:attrNameLst>
                                          <p:attrName>ppt_w</p:attrName>
                                        </p:attrNameLst>
                                      </p:cBhvr>
                                      <p:tavLst>
                                        <p:tav tm="0">
                                          <p:val>
                                            <p:strVal val="#ppt_w*0.05"/>
                                          </p:val>
                                        </p:tav>
                                        <p:tav tm="100000">
                                          <p:val>
                                            <p:strVal val="#ppt_w"/>
                                          </p:val>
                                        </p:tav>
                                      </p:tavLst>
                                    </p:anim>
                                    <p:anim calcmode="lin" valueType="num">
                                      <p:cBhvr>
                                        <p:cTn id="32" dur="5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33" dur="5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4" dur="5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35" dur="500"/>
                                        <p:tgtEl>
                                          <p:spTgt spid="4">
                                            <p:txEl>
                                              <p:pRg st="4" end="4"/>
                                            </p:txEl>
                                          </p:spTgt>
                                        </p:tgtEl>
                                      </p:cBhvr>
                                    </p:animEffect>
                                  </p:childTnLst>
                                </p:cTn>
                              </p:par>
                            </p:childTnLst>
                          </p:cTn>
                        </p:par>
                        <p:par>
                          <p:cTn id="36" fill="hold">
                            <p:stCondLst>
                              <p:cond delay="2000"/>
                            </p:stCondLst>
                            <p:childTnLst>
                              <p:par>
                                <p:cTn id="37" presetID="54" presetClass="entr" presetSubtype="0" accel="100000" fill="hold" grpId="0" nodeType="after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 calcmode="lin" valueType="num">
                                      <p:cBhvr>
                                        <p:cTn id="39" dur="500" fill="hold"/>
                                        <p:tgtEl>
                                          <p:spTgt spid="4">
                                            <p:txEl>
                                              <p:pRg st="5" end="5"/>
                                            </p:txEl>
                                          </p:spTgt>
                                        </p:tgtEl>
                                        <p:attrNameLst>
                                          <p:attrName>ppt_w</p:attrName>
                                        </p:attrNameLst>
                                      </p:cBhvr>
                                      <p:tavLst>
                                        <p:tav tm="0">
                                          <p:val>
                                            <p:strVal val="#ppt_w*0.05"/>
                                          </p:val>
                                        </p:tav>
                                        <p:tav tm="100000">
                                          <p:val>
                                            <p:strVal val="#ppt_w"/>
                                          </p:val>
                                        </p:tav>
                                      </p:tavLst>
                                    </p:anim>
                                    <p:anim calcmode="lin" valueType="num">
                                      <p:cBhvr>
                                        <p:cTn id="40" dur="5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41" dur="5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42" dur="500" fill="hold"/>
                                        <p:tgtEl>
                                          <p:spTgt spid="4">
                                            <p:txEl>
                                              <p:pRg st="5" end="5"/>
                                            </p:txEl>
                                          </p:spTgt>
                                        </p:tgtEl>
                                        <p:attrNameLst>
                                          <p:attrName>ppt_y</p:attrName>
                                        </p:attrNameLst>
                                      </p:cBhvr>
                                      <p:tavLst>
                                        <p:tav tm="0">
                                          <p:val>
                                            <p:strVal val="#ppt_y"/>
                                          </p:val>
                                        </p:tav>
                                        <p:tav tm="100000">
                                          <p:val>
                                            <p:strVal val="#ppt_y"/>
                                          </p:val>
                                        </p:tav>
                                      </p:tavLst>
                                    </p:anim>
                                    <p:animEffect transition="in" filter="fade">
                                      <p:cBhvr>
                                        <p:cTn id="43" dur="500"/>
                                        <p:tgtEl>
                                          <p:spTgt spid="4">
                                            <p:txEl>
                                              <p:pRg st="5" end="5"/>
                                            </p:txEl>
                                          </p:spTgt>
                                        </p:tgtEl>
                                      </p:cBhvr>
                                    </p:animEffect>
                                  </p:childTnLst>
                                </p:cTn>
                              </p:par>
                            </p:childTnLst>
                          </p:cTn>
                        </p:par>
                        <p:par>
                          <p:cTn id="44" fill="hold">
                            <p:stCondLst>
                              <p:cond delay="2500"/>
                            </p:stCondLst>
                            <p:childTnLst>
                              <p:par>
                                <p:cTn id="45" presetID="54" presetClass="entr" presetSubtype="0" accel="100000" fill="hold" grpId="0" nodeType="after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p:cTn id="47" dur="500" fill="hold"/>
                                        <p:tgtEl>
                                          <p:spTgt spid="4">
                                            <p:txEl>
                                              <p:pRg st="6" end="6"/>
                                            </p:txEl>
                                          </p:spTgt>
                                        </p:tgtEl>
                                        <p:attrNameLst>
                                          <p:attrName>ppt_w</p:attrName>
                                        </p:attrNameLst>
                                      </p:cBhvr>
                                      <p:tavLst>
                                        <p:tav tm="0">
                                          <p:val>
                                            <p:strVal val="#ppt_w*0.05"/>
                                          </p:val>
                                        </p:tav>
                                        <p:tav tm="100000">
                                          <p:val>
                                            <p:strVal val="#ppt_w"/>
                                          </p:val>
                                        </p:tav>
                                      </p:tavLst>
                                    </p:anim>
                                    <p:anim calcmode="lin" valueType="num">
                                      <p:cBhvr>
                                        <p:cTn id="48" dur="5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49" dur="5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50" dur="500" fill="hold"/>
                                        <p:tgtEl>
                                          <p:spTgt spid="4">
                                            <p:txEl>
                                              <p:pRg st="6" end="6"/>
                                            </p:txEl>
                                          </p:spTgt>
                                        </p:tgtEl>
                                        <p:attrNameLst>
                                          <p:attrName>ppt_y</p:attrName>
                                        </p:attrNameLst>
                                      </p:cBhvr>
                                      <p:tavLst>
                                        <p:tav tm="0">
                                          <p:val>
                                            <p:strVal val="#ppt_y"/>
                                          </p:val>
                                        </p:tav>
                                        <p:tav tm="100000">
                                          <p:val>
                                            <p:strVal val="#ppt_y"/>
                                          </p:val>
                                        </p:tav>
                                      </p:tavLst>
                                    </p:anim>
                                    <p:animEffect transition="in" filter="fade">
                                      <p:cBhvr>
                                        <p:cTn id="51" dur="500"/>
                                        <p:tgtEl>
                                          <p:spTgt spid="4">
                                            <p:txEl>
                                              <p:pRg st="6" end="6"/>
                                            </p:txEl>
                                          </p:spTgt>
                                        </p:tgtEl>
                                      </p:cBhvr>
                                    </p:animEffect>
                                  </p:childTnLst>
                                </p:cTn>
                              </p:par>
                            </p:childTnLst>
                          </p:cTn>
                        </p:par>
                        <p:par>
                          <p:cTn id="52" fill="hold">
                            <p:stCondLst>
                              <p:cond delay="3000"/>
                            </p:stCondLst>
                            <p:childTnLst>
                              <p:par>
                                <p:cTn id="53" presetID="54" presetClass="entr" presetSubtype="0" accel="100000" fill="hold" grpId="0" nodeType="after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p:cTn id="55" dur="500" fill="hold"/>
                                        <p:tgtEl>
                                          <p:spTgt spid="4">
                                            <p:txEl>
                                              <p:pRg st="7" end="7"/>
                                            </p:txEl>
                                          </p:spTgt>
                                        </p:tgtEl>
                                        <p:attrNameLst>
                                          <p:attrName>ppt_w</p:attrName>
                                        </p:attrNameLst>
                                      </p:cBhvr>
                                      <p:tavLst>
                                        <p:tav tm="0">
                                          <p:val>
                                            <p:strVal val="#ppt_w*0.05"/>
                                          </p:val>
                                        </p:tav>
                                        <p:tav tm="100000">
                                          <p:val>
                                            <p:strVal val="#ppt_w"/>
                                          </p:val>
                                        </p:tav>
                                      </p:tavLst>
                                    </p:anim>
                                    <p:anim calcmode="lin" valueType="num">
                                      <p:cBhvr>
                                        <p:cTn id="56" dur="500" fill="hold"/>
                                        <p:tgtEl>
                                          <p:spTgt spid="4">
                                            <p:txEl>
                                              <p:pRg st="7" end="7"/>
                                            </p:txEl>
                                          </p:spTgt>
                                        </p:tgtEl>
                                        <p:attrNameLst>
                                          <p:attrName>ppt_h</p:attrName>
                                        </p:attrNameLst>
                                      </p:cBhvr>
                                      <p:tavLst>
                                        <p:tav tm="0">
                                          <p:val>
                                            <p:strVal val="#ppt_h"/>
                                          </p:val>
                                        </p:tav>
                                        <p:tav tm="100000">
                                          <p:val>
                                            <p:strVal val="#ppt_h"/>
                                          </p:val>
                                        </p:tav>
                                      </p:tavLst>
                                    </p:anim>
                                    <p:anim calcmode="lin" valueType="num">
                                      <p:cBhvr>
                                        <p:cTn id="57" dur="500" fill="hold"/>
                                        <p:tgtEl>
                                          <p:spTgt spid="4">
                                            <p:txEl>
                                              <p:pRg st="7" end="7"/>
                                            </p:txEl>
                                          </p:spTgt>
                                        </p:tgtEl>
                                        <p:attrNameLst>
                                          <p:attrName>ppt_x</p:attrName>
                                        </p:attrNameLst>
                                      </p:cBhvr>
                                      <p:tavLst>
                                        <p:tav tm="0">
                                          <p:val>
                                            <p:strVal val="#ppt_x-.2"/>
                                          </p:val>
                                        </p:tav>
                                        <p:tav tm="100000">
                                          <p:val>
                                            <p:strVal val="#ppt_x"/>
                                          </p:val>
                                        </p:tav>
                                      </p:tavLst>
                                    </p:anim>
                                    <p:anim calcmode="lin" valueType="num">
                                      <p:cBhvr>
                                        <p:cTn id="58" dur="500" fill="hold"/>
                                        <p:tgtEl>
                                          <p:spTgt spid="4">
                                            <p:txEl>
                                              <p:pRg st="7" end="7"/>
                                            </p:txEl>
                                          </p:spTgt>
                                        </p:tgtEl>
                                        <p:attrNameLst>
                                          <p:attrName>ppt_y</p:attrName>
                                        </p:attrNameLst>
                                      </p:cBhvr>
                                      <p:tavLst>
                                        <p:tav tm="0">
                                          <p:val>
                                            <p:strVal val="#ppt_y"/>
                                          </p:val>
                                        </p:tav>
                                        <p:tav tm="100000">
                                          <p:val>
                                            <p:strVal val="#ppt_y"/>
                                          </p:val>
                                        </p:tav>
                                      </p:tavLst>
                                    </p:anim>
                                    <p:animEffect transition="in" filter="fade">
                                      <p:cBhvr>
                                        <p:cTn id="59" dur="500"/>
                                        <p:tgtEl>
                                          <p:spTgt spid="4">
                                            <p:txEl>
                                              <p:pRg st="7" end="7"/>
                                            </p:txEl>
                                          </p:spTgt>
                                        </p:tgtEl>
                                      </p:cBhvr>
                                    </p:animEffect>
                                  </p:childTnLst>
                                </p:cTn>
                              </p:par>
                            </p:childTnLst>
                          </p:cTn>
                        </p:par>
                        <p:par>
                          <p:cTn id="60" fill="hold">
                            <p:stCondLst>
                              <p:cond delay="3500"/>
                            </p:stCondLst>
                            <p:childTnLst>
                              <p:par>
                                <p:cTn id="61" presetID="54" presetClass="entr" presetSubtype="0" accel="100000" fill="hold" grpId="0" nodeType="after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 calcmode="lin" valueType="num">
                                      <p:cBhvr>
                                        <p:cTn id="63"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64"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65"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66"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67" dur="500"/>
                                        <p:tgtEl>
                                          <p:spTgt spid="5">
                                            <p:txEl>
                                              <p:pRg st="0" end="0"/>
                                            </p:txEl>
                                          </p:spTgt>
                                        </p:tgtEl>
                                      </p:cBhvr>
                                    </p:animEffect>
                                  </p:childTnLst>
                                </p:cTn>
                              </p:par>
                            </p:childTnLst>
                          </p:cTn>
                        </p:par>
                        <p:par>
                          <p:cTn id="68" fill="hold">
                            <p:stCondLst>
                              <p:cond delay="4000"/>
                            </p:stCondLst>
                            <p:childTnLst>
                              <p:par>
                                <p:cTn id="69" presetID="54" presetClass="entr" presetSubtype="0" accel="100000" fill="hold" grpId="0" nodeType="afterEffect">
                                  <p:stCondLst>
                                    <p:cond delay="0"/>
                                  </p:stCondLst>
                                  <p:childTnLst>
                                    <p:set>
                                      <p:cBhvr>
                                        <p:cTn id="70" dur="1" fill="hold">
                                          <p:stCondLst>
                                            <p:cond delay="0"/>
                                          </p:stCondLst>
                                        </p:cTn>
                                        <p:tgtEl>
                                          <p:spTgt spid="5">
                                            <p:txEl>
                                              <p:pRg st="1" end="1"/>
                                            </p:txEl>
                                          </p:spTgt>
                                        </p:tgtEl>
                                        <p:attrNameLst>
                                          <p:attrName>style.visibility</p:attrName>
                                        </p:attrNameLst>
                                      </p:cBhvr>
                                      <p:to>
                                        <p:strVal val="visible"/>
                                      </p:to>
                                    </p:set>
                                    <p:anim calcmode="lin" valueType="num">
                                      <p:cBhvr>
                                        <p:cTn id="71" dur="500" fill="hold"/>
                                        <p:tgtEl>
                                          <p:spTgt spid="5">
                                            <p:txEl>
                                              <p:pRg st="1" end="1"/>
                                            </p:txEl>
                                          </p:spTgt>
                                        </p:tgtEl>
                                        <p:attrNameLst>
                                          <p:attrName>ppt_w</p:attrName>
                                        </p:attrNameLst>
                                      </p:cBhvr>
                                      <p:tavLst>
                                        <p:tav tm="0">
                                          <p:val>
                                            <p:strVal val="#ppt_w*0.05"/>
                                          </p:val>
                                        </p:tav>
                                        <p:tav tm="100000">
                                          <p:val>
                                            <p:strVal val="#ppt_w"/>
                                          </p:val>
                                        </p:tav>
                                      </p:tavLst>
                                    </p:anim>
                                    <p:anim calcmode="lin" valueType="num">
                                      <p:cBhvr>
                                        <p:cTn id="72" dur="5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73" dur="5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74" dur="5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75" dur="500"/>
                                        <p:tgtEl>
                                          <p:spTgt spid="5">
                                            <p:txEl>
                                              <p:pRg st="1" end="1"/>
                                            </p:txEl>
                                          </p:spTgt>
                                        </p:tgtEl>
                                      </p:cBhvr>
                                    </p:animEffect>
                                  </p:childTnLst>
                                </p:cTn>
                              </p:par>
                            </p:childTnLst>
                          </p:cTn>
                        </p:par>
                        <p:par>
                          <p:cTn id="76" fill="hold">
                            <p:stCondLst>
                              <p:cond delay="4500"/>
                            </p:stCondLst>
                            <p:childTnLst>
                              <p:par>
                                <p:cTn id="77" presetID="54" presetClass="entr" presetSubtype="0" accel="100000" fill="hold" grpId="0" nodeType="afterEffect">
                                  <p:stCondLst>
                                    <p:cond delay="0"/>
                                  </p:stCondLst>
                                  <p:childTnLst>
                                    <p:set>
                                      <p:cBhvr>
                                        <p:cTn id="78" dur="1" fill="hold">
                                          <p:stCondLst>
                                            <p:cond delay="0"/>
                                          </p:stCondLst>
                                        </p:cTn>
                                        <p:tgtEl>
                                          <p:spTgt spid="5">
                                            <p:txEl>
                                              <p:pRg st="3" end="3"/>
                                            </p:txEl>
                                          </p:spTgt>
                                        </p:tgtEl>
                                        <p:attrNameLst>
                                          <p:attrName>style.visibility</p:attrName>
                                        </p:attrNameLst>
                                      </p:cBhvr>
                                      <p:to>
                                        <p:strVal val="visible"/>
                                      </p:to>
                                    </p:set>
                                    <p:anim calcmode="lin" valueType="num">
                                      <p:cBhvr>
                                        <p:cTn id="79" dur="500" fill="hold"/>
                                        <p:tgtEl>
                                          <p:spTgt spid="5">
                                            <p:txEl>
                                              <p:pRg st="3" end="3"/>
                                            </p:txEl>
                                          </p:spTgt>
                                        </p:tgtEl>
                                        <p:attrNameLst>
                                          <p:attrName>ppt_w</p:attrName>
                                        </p:attrNameLst>
                                      </p:cBhvr>
                                      <p:tavLst>
                                        <p:tav tm="0">
                                          <p:val>
                                            <p:strVal val="#ppt_w*0.05"/>
                                          </p:val>
                                        </p:tav>
                                        <p:tav tm="100000">
                                          <p:val>
                                            <p:strVal val="#ppt_w"/>
                                          </p:val>
                                        </p:tav>
                                      </p:tavLst>
                                    </p:anim>
                                    <p:anim calcmode="lin" valueType="num">
                                      <p:cBhvr>
                                        <p:cTn id="80" dur="5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81" dur="5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82" dur="500" fill="hold"/>
                                        <p:tgtEl>
                                          <p:spTgt spid="5">
                                            <p:txEl>
                                              <p:pRg st="3" end="3"/>
                                            </p:txEl>
                                          </p:spTgt>
                                        </p:tgtEl>
                                        <p:attrNameLst>
                                          <p:attrName>ppt_y</p:attrName>
                                        </p:attrNameLst>
                                      </p:cBhvr>
                                      <p:tavLst>
                                        <p:tav tm="0">
                                          <p:val>
                                            <p:strVal val="#ppt_y"/>
                                          </p:val>
                                        </p:tav>
                                        <p:tav tm="100000">
                                          <p:val>
                                            <p:strVal val="#ppt_y"/>
                                          </p:val>
                                        </p:tav>
                                      </p:tavLst>
                                    </p:anim>
                                    <p:animEffect transition="in" filter="fade">
                                      <p:cBhvr>
                                        <p:cTn id="83" dur="500"/>
                                        <p:tgtEl>
                                          <p:spTgt spid="5">
                                            <p:txEl>
                                              <p:pRg st="3" end="3"/>
                                            </p:txEl>
                                          </p:spTgt>
                                        </p:tgtEl>
                                      </p:cBhvr>
                                    </p:animEffect>
                                  </p:childTnLst>
                                </p:cTn>
                              </p:par>
                            </p:childTnLst>
                          </p:cTn>
                        </p:par>
                        <p:par>
                          <p:cTn id="84" fill="hold">
                            <p:stCondLst>
                              <p:cond delay="5000"/>
                            </p:stCondLst>
                            <p:childTnLst>
                              <p:par>
                                <p:cTn id="85" presetID="54" presetClass="entr" presetSubtype="0" accel="100000" fill="hold" grpId="0" nodeType="afterEffect">
                                  <p:stCondLst>
                                    <p:cond delay="0"/>
                                  </p:stCondLst>
                                  <p:childTnLst>
                                    <p:set>
                                      <p:cBhvr>
                                        <p:cTn id="86" dur="1" fill="hold">
                                          <p:stCondLst>
                                            <p:cond delay="0"/>
                                          </p:stCondLst>
                                        </p:cTn>
                                        <p:tgtEl>
                                          <p:spTgt spid="5">
                                            <p:txEl>
                                              <p:pRg st="4" end="4"/>
                                            </p:txEl>
                                          </p:spTgt>
                                        </p:tgtEl>
                                        <p:attrNameLst>
                                          <p:attrName>style.visibility</p:attrName>
                                        </p:attrNameLst>
                                      </p:cBhvr>
                                      <p:to>
                                        <p:strVal val="visible"/>
                                      </p:to>
                                    </p:set>
                                    <p:anim calcmode="lin" valueType="num">
                                      <p:cBhvr>
                                        <p:cTn id="87" dur="500" fill="hold"/>
                                        <p:tgtEl>
                                          <p:spTgt spid="5">
                                            <p:txEl>
                                              <p:pRg st="4" end="4"/>
                                            </p:txEl>
                                          </p:spTgt>
                                        </p:tgtEl>
                                        <p:attrNameLst>
                                          <p:attrName>ppt_w</p:attrName>
                                        </p:attrNameLst>
                                      </p:cBhvr>
                                      <p:tavLst>
                                        <p:tav tm="0">
                                          <p:val>
                                            <p:strVal val="#ppt_w*0.05"/>
                                          </p:val>
                                        </p:tav>
                                        <p:tav tm="100000">
                                          <p:val>
                                            <p:strVal val="#ppt_w"/>
                                          </p:val>
                                        </p:tav>
                                      </p:tavLst>
                                    </p:anim>
                                    <p:anim calcmode="lin" valueType="num">
                                      <p:cBhvr>
                                        <p:cTn id="88" dur="5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89" dur="5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90" dur="500" fill="hold"/>
                                        <p:tgtEl>
                                          <p:spTgt spid="5">
                                            <p:txEl>
                                              <p:pRg st="4" end="4"/>
                                            </p:txEl>
                                          </p:spTgt>
                                        </p:tgtEl>
                                        <p:attrNameLst>
                                          <p:attrName>ppt_y</p:attrName>
                                        </p:attrNameLst>
                                      </p:cBhvr>
                                      <p:tavLst>
                                        <p:tav tm="0">
                                          <p:val>
                                            <p:strVal val="#ppt_y"/>
                                          </p:val>
                                        </p:tav>
                                        <p:tav tm="100000">
                                          <p:val>
                                            <p:strVal val="#ppt_y"/>
                                          </p:val>
                                        </p:tav>
                                      </p:tavLst>
                                    </p:anim>
                                    <p:animEffect transition="in" filter="fade">
                                      <p:cBhvr>
                                        <p:cTn id="91" dur="500"/>
                                        <p:tgtEl>
                                          <p:spTgt spid="5">
                                            <p:txEl>
                                              <p:pRg st="4" end="4"/>
                                            </p:txEl>
                                          </p:spTgt>
                                        </p:tgtEl>
                                      </p:cBhvr>
                                    </p:animEffect>
                                  </p:childTnLst>
                                </p:cTn>
                              </p:par>
                            </p:childTnLst>
                          </p:cTn>
                        </p:par>
                        <p:par>
                          <p:cTn id="92" fill="hold">
                            <p:stCondLst>
                              <p:cond delay="5500"/>
                            </p:stCondLst>
                            <p:childTnLst>
                              <p:par>
                                <p:cTn id="93" presetID="54" presetClass="entr" presetSubtype="0" accel="100000" fill="hold" grpId="0" nodeType="afterEffect">
                                  <p:stCondLst>
                                    <p:cond delay="0"/>
                                  </p:stCondLst>
                                  <p:childTnLst>
                                    <p:set>
                                      <p:cBhvr>
                                        <p:cTn id="94" dur="1" fill="hold">
                                          <p:stCondLst>
                                            <p:cond delay="0"/>
                                          </p:stCondLst>
                                        </p:cTn>
                                        <p:tgtEl>
                                          <p:spTgt spid="5">
                                            <p:txEl>
                                              <p:pRg st="5" end="5"/>
                                            </p:txEl>
                                          </p:spTgt>
                                        </p:tgtEl>
                                        <p:attrNameLst>
                                          <p:attrName>style.visibility</p:attrName>
                                        </p:attrNameLst>
                                      </p:cBhvr>
                                      <p:to>
                                        <p:strVal val="visible"/>
                                      </p:to>
                                    </p:set>
                                    <p:anim calcmode="lin" valueType="num">
                                      <p:cBhvr>
                                        <p:cTn id="95" dur="500" fill="hold"/>
                                        <p:tgtEl>
                                          <p:spTgt spid="5">
                                            <p:txEl>
                                              <p:pRg st="5" end="5"/>
                                            </p:txEl>
                                          </p:spTgt>
                                        </p:tgtEl>
                                        <p:attrNameLst>
                                          <p:attrName>ppt_w</p:attrName>
                                        </p:attrNameLst>
                                      </p:cBhvr>
                                      <p:tavLst>
                                        <p:tav tm="0">
                                          <p:val>
                                            <p:strVal val="#ppt_w*0.05"/>
                                          </p:val>
                                        </p:tav>
                                        <p:tav tm="100000">
                                          <p:val>
                                            <p:strVal val="#ppt_w"/>
                                          </p:val>
                                        </p:tav>
                                      </p:tavLst>
                                    </p:anim>
                                    <p:anim calcmode="lin" valueType="num">
                                      <p:cBhvr>
                                        <p:cTn id="96" dur="500" fill="hold"/>
                                        <p:tgtEl>
                                          <p:spTgt spid="5">
                                            <p:txEl>
                                              <p:pRg st="5" end="5"/>
                                            </p:txEl>
                                          </p:spTgt>
                                        </p:tgtEl>
                                        <p:attrNameLst>
                                          <p:attrName>ppt_h</p:attrName>
                                        </p:attrNameLst>
                                      </p:cBhvr>
                                      <p:tavLst>
                                        <p:tav tm="0">
                                          <p:val>
                                            <p:strVal val="#ppt_h"/>
                                          </p:val>
                                        </p:tav>
                                        <p:tav tm="100000">
                                          <p:val>
                                            <p:strVal val="#ppt_h"/>
                                          </p:val>
                                        </p:tav>
                                      </p:tavLst>
                                    </p:anim>
                                    <p:anim calcmode="lin" valueType="num">
                                      <p:cBhvr>
                                        <p:cTn id="97" dur="5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98" dur="500" fill="hold"/>
                                        <p:tgtEl>
                                          <p:spTgt spid="5">
                                            <p:txEl>
                                              <p:pRg st="5" end="5"/>
                                            </p:txEl>
                                          </p:spTgt>
                                        </p:tgtEl>
                                        <p:attrNameLst>
                                          <p:attrName>ppt_y</p:attrName>
                                        </p:attrNameLst>
                                      </p:cBhvr>
                                      <p:tavLst>
                                        <p:tav tm="0">
                                          <p:val>
                                            <p:strVal val="#ppt_y"/>
                                          </p:val>
                                        </p:tav>
                                        <p:tav tm="100000">
                                          <p:val>
                                            <p:strVal val="#ppt_y"/>
                                          </p:val>
                                        </p:tav>
                                      </p:tavLst>
                                    </p:anim>
                                    <p:animEffect transition="in" filter="fade">
                                      <p:cBhvr>
                                        <p:cTn id="99" dur="500"/>
                                        <p:tgtEl>
                                          <p:spTgt spid="5">
                                            <p:txEl>
                                              <p:pRg st="5" end="5"/>
                                            </p:txEl>
                                          </p:spTgt>
                                        </p:tgtEl>
                                      </p:cBhvr>
                                    </p:animEffect>
                                  </p:childTnLst>
                                </p:cTn>
                              </p:par>
                            </p:childTnLst>
                          </p:cTn>
                        </p:par>
                        <p:par>
                          <p:cTn id="100" fill="hold">
                            <p:stCondLst>
                              <p:cond delay="6000"/>
                            </p:stCondLst>
                            <p:childTnLst>
                              <p:par>
                                <p:cTn id="101" presetID="54" presetClass="entr" presetSubtype="0" accel="100000" fill="hold" grpId="0" nodeType="afterEffect">
                                  <p:stCondLst>
                                    <p:cond delay="0"/>
                                  </p:stCondLst>
                                  <p:childTnLst>
                                    <p:set>
                                      <p:cBhvr>
                                        <p:cTn id="102" dur="1" fill="hold">
                                          <p:stCondLst>
                                            <p:cond delay="0"/>
                                          </p:stCondLst>
                                        </p:cTn>
                                        <p:tgtEl>
                                          <p:spTgt spid="5">
                                            <p:txEl>
                                              <p:pRg st="6" end="6"/>
                                            </p:txEl>
                                          </p:spTgt>
                                        </p:tgtEl>
                                        <p:attrNameLst>
                                          <p:attrName>style.visibility</p:attrName>
                                        </p:attrNameLst>
                                      </p:cBhvr>
                                      <p:to>
                                        <p:strVal val="visible"/>
                                      </p:to>
                                    </p:set>
                                    <p:anim calcmode="lin" valueType="num">
                                      <p:cBhvr>
                                        <p:cTn id="103" dur="500" fill="hold"/>
                                        <p:tgtEl>
                                          <p:spTgt spid="5">
                                            <p:txEl>
                                              <p:pRg st="6" end="6"/>
                                            </p:txEl>
                                          </p:spTgt>
                                        </p:tgtEl>
                                        <p:attrNameLst>
                                          <p:attrName>ppt_w</p:attrName>
                                        </p:attrNameLst>
                                      </p:cBhvr>
                                      <p:tavLst>
                                        <p:tav tm="0">
                                          <p:val>
                                            <p:strVal val="#ppt_w*0.05"/>
                                          </p:val>
                                        </p:tav>
                                        <p:tav tm="100000">
                                          <p:val>
                                            <p:strVal val="#ppt_w"/>
                                          </p:val>
                                        </p:tav>
                                      </p:tavLst>
                                    </p:anim>
                                    <p:anim calcmode="lin" valueType="num">
                                      <p:cBhvr>
                                        <p:cTn id="104" dur="500" fill="hold"/>
                                        <p:tgtEl>
                                          <p:spTgt spid="5">
                                            <p:txEl>
                                              <p:pRg st="6" end="6"/>
                                            </p:txEl>
                                          </p:spTgt>
                                        </p:tgtEl>
                                        <p:attrNameLst>
                                          <p:attrName>ppt_h</p:attrName>
                                        </p:attrNameLst>
                                      </p:cBhvr>
                                      <p:tavLst>
                                        <p:tav tm="0">
                                          <p:val>
                                            <p:strVal val="#ppt_h"/>
                                          </p:val>
                                        </p:tav>
                                        <p:tav tm="100000">
                                          <p:val>
                                            <p:strVal val="#ppt_h"/>
                                          </p:val>
                                        </p:tav>
                                      </p:tavLst>
                                    </p:anim>
                                    <p:anim calcmode="lin" valueType="num">
                                      <p:cBhvr>
                                        <p:cTn id="105" dur="500" fill="hold"/>
                                        <p:tgtEl>
                                          <p:spTgt spid="5">
                                            <p:txEl>
                                              <p:pRg st="6" end="6"/>
                                            </p:txEl>
                                          </p:spTgt>
                                        </p:tgtEl>
                                        <p:attrNameLst>
                                          <p:attrName>ppt_x</p:attrName>
                                        </p:attrNameLst>
                                      </p:cBhvr>
                                      <p:tavLst>
                                        <p:tav tm="0">
                                          <p:val>
                                            <p:strVal val="#ppt_x-.2"/>
                                          </p:val>
                                        </p:tav>
                                        <p:tav tm="100000">
                                          <p:val>
                                            <p:strVal val="#ppt_x"/>
                                          </p:val>
                                        </p:tav>
                                      </p:tavLst>
                                    </p:anim>
                                    <p:anim calcmode="lin" valueType="num">
                                      <p:cBhvr>
                                        <p:cTn id="106" dur="500" fill="hold"/>
                                        <p:tgtEl>
                                          <p:spTgt spid="5">
                                            <p:txEl>
                                              <p:pRg st="6" end="6"/>
                                            </p:txEl>
                                          </p:spTgt>
                                        </p:tgtEl>
                                        <p:attrNameLst>
                                          <p:attrName>ppt_y</p:attrName>
                                        </p:attrNameLst>
                                      </p:cBhvr>
                                      <p:tavLst>
                                        <p:tav tm="0">
                                          <p:val>
                                            <p:strVal val="#ppt_y"/>
                                          </p:val>
                                        </p:tav>
                                        <p:tav tm="100000">
                                          <p:val>
                                            <p:strVal val="#ppt_y"/>
                                          </p:val>
                                        </p:tav>
                                      </p:tavLst>
                                    </p:anim>
                                    <p:animEffect transition="in" filter="fade">
                                      <p:cBhvr>
                                        <p:cTn id="107" dur="500"/>
                                        <p:tgtEl>
                                          <p:spTgt spid="5">
                                            <p:txEl>
                                              <p:pRg st="6" end="6"/>
                                            </p:txEl>
                                          </p:spTgt>
                                        </p:tgtEl>
                                      </p:cBhvr>
                                    </p:animEffect>
                                  </p:childTnLst>
                                </p:cTn>
                              </p:par>
                            </p:childTnLst>
                          </p:cTn>
                        </p:par>
                        <p:par>
                          <p:cTn id="108" fill="hold">
                            <p:stCondLst>
                              <p:cond delay="6500"/>
                            </p:stCondLst>
                            <p:childTnLst>
                              <p:par>
                                <p:cTn id="109" presetID="54" presetClass="entr" presetSubtype="0" accel="100000" fill="hold" grpId="0" nodeType="afterEffect">
                                  <p:stCondLst>
                                    <p:cond delay="0"/>
                                  </p:stCondLst>
                                  <p:childTnLst>
                                    <p:set>
                                      <p:cBhvr>
                                        <p:cTn id="110" dur="1" fill="hold">
                                          <p:stCondLst>
                                            <p:cond delay="0"/>
                                          </p:stCondLst>
                                        </p:cTn>
                                        <p:tgtEl>
                                          <p:spTgt spid="5">
                                            <p:txEl>
                                              <p:pRg st="7" end="7"/>
                                            </p:txEl>
                                          </p:spTgt>
                                        </p:tgtEl>
                                        <p:attrNameLst>
                                          <p:attrName>style.visibility</p:attrName>
                                        </p:attrNameLst>
                                      </p:cBhvr>
                                      <p:to>
                                        <p:strVal val="visible"/>
                                      </p:to>
                                    </p:set>
                                    <p:anim calcmode="lin" valueType="num">
                                      <p:cBhvr>
                                        <p:cTn id="111" dur="500" fill="hold"/>
                                        <p:tgtEl>
                                          <p:spTgt spid="5">
                                            <p:txEl>
                                              <p:pRg st="7" end="7"/>
                                            </p:txEl>
                                          </p:spTgt>
                                        </p:tgtEl>
                                        <p:attrNameLst>
                                          <p:attrName>ppt_w</p:attrName>
                                        </p:attrNameLst>
                                      </p:cBhvr>
                                      <p:tavLst>
                                        <p:tav tm="0">
                                          <p:val>
                                            <p:strVal val="#ppt_w*0.05"/>
                                          </p:val>
                                        </p:tav>
                                        <p:tav tm="100000">
                                          <p:val>
                                            <p:strVal val="#ppt_w"/>
                                          </p:val>
                                        </p:tav>
                                      </p:tavLst>
                                    </p:anim>
                                    <p:anim calcmode="lin" valueType="num">
                                      <p:cBhvr>
                                        <p:cTn id="112" dur="500" fill="hold"/>
                                        <p:tgtEl>
                                          <p:spTgt spid="5">
                                            <p:txEl>
                                              <p:pRg st="7" end="7"/>
                                            </p:txEl>
                                          </p:spTgt>
                                        </p:tgtEl>
                                        <p:attrNameLst>
                                          <p:attrName>ppt_h</p:attrName>
                                        </p:attrNameLst>
                                      </p:cBhvr>
                                      <p:tavLst>
                                        <p:tav tm="0">
                                          <p:val>
                                            <p:strVal val="#ppt_h"/>
                                          </p:val>
                                        </p:tav>
                                        <p:tav tm="100000">
                                          <p:val>
                                            <p:strVal val="#ppt_h"/>
                                          </p:val>
                                        </p:tav>
                                      </p:tavLst>
                                    </p:anim>
                                    <p:anim calcmode="lin" valueType="num">
                                      <p:cBhvr>
                                        <p:cTn id="113" dur="500" fill="hold"/>
                                        <p:tgtEl>
                                          <p:spTgt spid="5">
                                            <p:txEl>
                                              <p:pRg st="7" end="7"/>
                                            </p:txEl>
                                          </p:spTgt>
                                        </p:tgtEl>
                                        <p:attrNameLst>
                                          <p:attrName>ppt_x</p:attrName>
                                        </p:attrNameLst>
                                      </p:cBhvr>
                                      <p:tavLst>
                                        <p:tav tm="0">
                                          <p:val>
                                            <p:strVal val="#ppt_x-.2"/>
                                          </p:val>
                                        </p:tav>
                                        <p:tav tm="100000">
                                          <p:val>
                                            <p:strVal val="#ppt_x"/>
                                          </p:val>
                                        </p:tav>
                                      </p:tavLst>
                                    </p:anim>
                                    <p:anim calcmode="lin" valueType="num">
                                      <p:cBhvr>
                                        <p:cTn id="114" dur="500" fill="hold"/>
                                        <p:tgtEl>
                                          <p:spTgt spid="5">
                                            <p:txEl>
                                              <p:pRg st="7" end="7"/>
                                            </p:txEl>
                                          </p:spTgt>
                                        </p:tgtEl>
                                        <p:attrNameLst>
                                          <p:attrName>ppt_y</p:attrName>
                                        </p:attrNameLst>
                                      </p:cBhvr>
                                      <p:tavLst>
                                        <p:tav tm="0">
                                          <p:val>
                                            <p:strVal val="#ppt_y"/>
                                          </p:val>
                                        </p:tav>
                                        <p:tav tm="100000">
                                          <p:val>
                                            <p:strVal val="#ppt_y"/>
                                          </p:val>
                                        </p:tav>
                                      </p:tavLst>
                                    </p:anim>
                                    <p:animEffect transition="in" filter="fade">
                                      <p:cBhvr>
                                        <p:cTn id="11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le:France location map-Regions and departements.svg"/>
          <p:cNvPicPr>
            <a:picLocks noChangeAspect="1" noChangeArrowheads="1"/>
          </p:cNvPicPr>
          <p:nvPr/>
        </p:nvPicPr>
        <p:blipFill>
          <a:blip r:embed="rId2" cstate="print"/>
          <a:stretch>
            <a:fillRect/>
          </a:stretch>
        </p:blipFill>
        <p:spPr bwMode="auto">
          <a:xfrm>
            <a:off x="152400" y="152400"/>
            <a:ext cx="8839200" cy="6520962"/>
          </a:xfrm>
          <a:prstGeom prst="rect">
            <a:avLst/>
          </a:prstGeom>
          <a:noFill/>
        </p:spPr>
      </p:pic>
      <p:sp>
        <p:nvSpPr>
          <p:cNvPr id="11" name="Frame 10"/>
          <p:cNvSpPr/>
          <p:nvPr/>
        </p:nvSpPr>
        <p:spPr>
          <a:xfrm>
            <a:off x="4114800" y="2133600"/>
            <a:ext cx="685800" cy="533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p:cNvSpPr txBox="1"/>
          <p:nvPr/>
        </p:nvSpPr>
        <p:spPr>
          <a:xfrm>
            <a:off x="3733800" y="2819400"/>
            <a:ext cx="1447800" cy="276999"/>
          </a:xfrm>
          <a:prstGeom prst="rect">
            <a:avLst/>
          </a:prstGeom>
          <a:noFill/>
        </p:spPr>
        <p:txBody>
          <a:bodyPr wrap="square" rtlCol="0">
            <a:spAutoFit/>
          </a:bodyPr>
          <a:lstStyle/>
          <a:p>
            <a:r>
              <a:rPr lang="en-US" sz="1200" dirty="0" smtClean="0"/>
              <a:t>Liberation of Paris</a:t>
            </a:r>
            <a:endParaRPr lang="en-US" sz="1200" dirty="0"/>
          </a:p>
        </p:txBody>
      </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aris.org/Expos/Liberation/jpgs/map.attack.jpg"/>
          <p:cNvPicPr>
            <a:picLocks noChangeAspect="1" noChangeArrowheads="1"/>
          </p:cNvPicPr>
          <p:nvPr/>
        </p:nvPicPr>
        <p:blipFill>
          <a:blip r:embed="rId2" cstate="print"/>
          <a:srcRect/>
          <a:stretch>
            <a:fillRect/>
          </a:stretch>
        </p:blipFill>
        <p:spPr bwMode="auto">
          <a:xfrm>
            <a:off x="0" y="0"/>
            <a:ext cx="9144000" cy="6842051"/>
          </a:xfrm>
          <a:prstGeom prst="rect">
            <a:avLst/>
          </a:prstGeom>
          <a:noFill/>
        </p:spPr>
      </p:pic>
      <p:sp>
        <p:nvSpPr>
          <p:cNvPr id="4" name="TextBox 3"/>
          <p:cNvSpPr txBox="1"/>
          <p:nvPr/>
        </p:nvSpPr>
        <p:spPr>
          <a:xfrm>
            <a:off x="-10711" y="0"/>
            <a:ext cx="9144000" cy="830997"/>
          </a:xfrm>
          <a:prstGeom prst="rect">
            <a:avLst/>
          </a:prstGeom>
          <a:solidFill>
            <a:schemeClr val="tx1">
              <a:lumMod val="65000"/>
              <a:lumOff val="35000"/>
              <a:alpha val="9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1. On August 15</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the citizens of Paris started going on strike. Railway workers, postmen, police, &amp; undertakers began striking, a suburban ambush killed 8 Germans &amp; the Gestapo left Paris the next day. By August 18</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Paris was at standstill. The police had disappeared, anti-German demonstrations were being held, German propaganda posters were being replaced with posters encouraging liberation, &amp; Resistance members began to appear openly. At the same time, General of the Infantry Dietrich von Choltitz was making preparation to destroy the city.</a:t>
            </a:r>
            <a:endParaRPr lang="en-US" sz="1200" dirty="0">
              <a:solidFill>
                <a:schemeClr val="bg1"/>
              </a:solidFill>
              <a:latin typeface="Times New Roman" pitchFamily="18" charset="0"/>
              <a:cs typeface="Times New Roman" pitchFamily="18" charset="0"/>
            </a:endParaRPr>
          </a:p>
        </p:txBody>
      </p:sp>
      <p:sp>
        <p:nvSpPr>
          <p:cNvPr id="5" name="TextBox 4"/>
          <p:cNvSpPr txBox="1"/>
          <p:nvPr/>
        </p:nvSpPr>
        <p:spPr>
          <a:xfrm>
            <a:off x="33265" y="0"/>
            <a:ext cx="9118600" cy="646331"/>
          </a:xfrm>
          <a:prstGeom prst="rect">
            <a:avLst/>
          </a:prstGeom>
          <a:solidFill>
            <a:schemeClr val="tx1">
              <a:lumMod val="65000"/>
              <a:lumOff val="35000"/>
              <a:alpha val="9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2. On August 16</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Choltitz ordered the execution of 35 Resistance members at the Bois de Boulogne waterfall &amp; deployed 20,000 troops under Lieutenant-Colonel Hubertus von Aulock in a thin 60 mile arc at the outskirts of Paris on August 17</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On hearing of the destruction planned for Paris, the Mayor of Paris, Pierre Taittinger, visited Choltitz to try &amp; persuade him not to destroy Paris.</a:t>
            </a:r>
            <a:endParaRPr lang="en-US" sz="1200" dirty="0">
              <a:solidFill>
                <a:schemeClr val="bg1"/>
              </a:solidFill>
              <a:latin typeface="Times New Roman" pitchFamily="18" charset="0"/>
              <a:cs typeface="Times New Roman" pitchFamily="18" charset="0"/>
            </a:endParaRPr>
          </a:p>
        </p:txBody>
      </p:sp>
      <p:sp>
        <p:nvSpPr>
          <p:cNvPr id="6" name="TextBox 5"/>
          <p:cNvSpPr txBox="1"/>
          <p:nvPr/>
        </p:nvSpPr>
        <p:spPr>
          <a:xfrm>
            <a:off x="-2081" y="0"/>
            <a:ext cx="9135370" cy="461665"/>
          </a:xfrm>
          <a:prstGeom prst="rect">
            <a:avLst/>
          </a:prstGeom>
          <a:solidFill>
            <a:schemeClr val="tx1">
              <a:lumMod val="65000"/>
              <a:lumOff val="35000"/>
              <a:alpha val="9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3. On August 19</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the FFI sprang into action with an uprising involving about 20,000 people, however only few members were armed. Those FFI members that were armed used Lebel rifles, Molotov cocktails, pistols, shotguns, Hotchkiss machine guns, &amp; even blunderbuss.</a:t>
            </a:r>
            <a:endParaRPr lang="en-US" sz="1200" dirty="0">
              <a:solidFill>
                <a:schemeClr val="bg1"/>
              </a:solidFill>
              <a:latin typeface="Times New Roman" pitchFamily="18" charset="0"/>
              <a:cs typeface="Times New Roman" pitchFamily="18" charset="0"/>
            </a:endParaRPr>
          </a:p>
        </p:txBody>
      </p:sp>
      <p:sp>
        <p:nvSpPr>
          <p:cNvPr id="7" name="TextBox 6"/>
          <p:cNvSpPr txBox="1"/>
          <p:nvPr/>
        </p:nvSpPr>
        <p:spPr>
          <a:xfrm>
            <a:off x="0" y="0"/>
            <a:ext cx="9135370" cy="461665"/>
          </a:xfrm>
          <a:prstGeom prst="rect">
            <a:avLst/>
          </a:prstGeom>
          <a:solidFill>
            <a:schemeClr val="tx1">
              <a:lumMod val="65000"/>
              <a:lumOff val="35000"/>
              <a:alpha val="9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4. The Resistance attacked &amp; took control of the police stations, town halls, national ministries, newspaper buildings &amp; the Hotel de Ville. In response, Choltitz orders the Great Windmills of Pantin destroyed to starve the population.</a:t>
            </a:r>
            <a:endParaRPr lang="en-US" sz="1200" dirty="0">
              <a:solidFill>
                <a:schemeClr val="bg1"/>
              </a:solidFill>
              <a:latin typeface="Times New Roman" pitchFamily="18" charset="0"/>
              <a:cs typeface="Times New Roman" pitchFamily="18" charset="0"/>
            </a:endParaRPr>
          </a:p>
        </p:txBody>
      </p:sp>
      <p:sp>
        <p:nvSpPr>
          <p:cNvPr id="8" name="TextBox 7"/>
          <p:cNvSpPr txBox="1"/>
          <p:nvPr/>
        </p:nvSpPr>
        <p:spPr>
          <a:xfrm>
            <a:off x="0" y="-2"/>
            <a:ext cx="9135370" cy="830997"/>
          </a:xfrm>
          <a:prstGeom prst="rect">
            <a:avLst/>
          </a:prstGeom>
          <a:solidFill>
            <a:schemeClr val="tx1">
              <a:lumMod val="65000"/>
              <a:lumOff val="35000"/>
              <a:alpha val="9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5.</a:t>
            </a:r>
            <a:r>
              <a:rPr lang="en-US" sz="1200" dirty="0" smtClean="0"/>
              <a:t> </a:t>
            </a:r>
            <a:r>
              <a:rPr lang="en-US" sz="1200" dirty="0" smtClean="0">
                <a:solidFill>
                  <a:schemeClr val="bg1"/>
                </a:solidFill>
                <a:latin typeface="Times New Roman" pitchFamily="18" charset="0"/>
                <a:cs typeface="Times New Roman" pitchFamily="18" charset="0"/>
              </a:rPr>
              <a:t>The Resistance destroyed road signs, punctured tires, cut communication lines, bombed gas depots, captured vehicles, built barricades &amp; attacked isolated pockets of German soldiers, but they feared open warfare &amp; on August 20</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Swedish Consul-General Raoul Nordling reached an agreement on a truce with Choltitz. Choltitz acknowledged certain parts of Paris as belonging to the Resistance, while Nordling agreed to recognize other parts of Paris belonged to the German garrison.</a:t>
            </a:r>
            <a:endParaRPr lang="en-US" sz="1200" dirty="0">
              <a:solidFill>
                <a:schemeClr val="bg1"/>
              </a:solidFill>
              <a:latin typeface="Times New Roman" pitchFamily="18" charset="0"/>
              <a:cs typeface="Times New Roman" pitchFamily="18" charset="0"/>
            </a:endParaRPr>
          </a:p>
        </p:txBody>
      </p:sp>
      <p:sp>
        <p:nvSpPr>
          <p:cNvPr id="9" name="TextBox 8"/>
          <p:cNvSpPr txBox="1"/>
          <p:nvPr/>
        </p:nvSpPr>
        <p:spPr>
          <a:xfrm>
            <a:off x="25400" y="-2"/>
            <a:ext cx="9118600" cy="646331"/>
          </a:xfrm>
          <a:prstGeom prst="rect">
            <a:avLst/>
          </a:prstGeom>
          <a:solidFill>
            <a:schemeClr val="tx1">
              <a:lumMod val="65000"/>
              <a:lumOff val="35000"/>
              <a:alpha val="9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6. Choltitz also stated he was not willing to surrender to any irregular soldiers for the sake of honor. The truce was advantageous to both the Germans &amp; the Resistance because it allowed the Germans to concentrate their efforts elsewhere &amp; for the Resistance it delayed the destruction of Paris &amp; it’s people &amp; allowed them to strengthen their position.</a:t>
            </a:r>
            <a:endParaRPr lang="en-US" sz="1200" dirty="0">
              <a:solidFill>
                <a:schemeClr val="bg1"/>
              </a:solidFill>
              <a:latin typeface="Times New Roman" pitchFamily="18" charset="0"/>
              <a:cs typeface="Times New Roman" pitchFamily="18" charset="0"/>
            </a:endParaRPr>
          </a:p>
        </p:txBody>
      </p:sp>
      <p:sp>
        <p:nvSpPr>
          <p:cNvPr id="10" name="TextBox 9"/>
          <p:cNvSpPr txBox="1"/>
          <p:nvPr/>
        </p:nvSpPr>
        <p:spPr>
          <a:xfrm>
            <a:off x="25400" y="0"/>
            <a:ext cx="9118600" cy="646331"/>
          </a:xfrm>
          <a:prstGeom prst="rect">
            <a:avLst/>
          </a:prstGeom>
          <a:solidFill>
            <a:schemeClr val="tx1">
              <a:lumMod val="65000"/>
              <a:lumOff val="35000"/>
              <a:alpha val="9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7. When the Communist leader of the FFI, Colonel Henri “Rol” Tanguy, heard of the truce he became upset &amp; exclaimed “Paris is worth 200,000 dead … So long as the city frees itself before a single uniformed soldier marches through its gates.” &amp; by the end of the day 106 FFI members &amp; an unknown number of Germans would be killed.</a:t>
            </a:r>
            <a:endParaRPr lang="en-US" sz="1200" dirty="0">
              <a:solidFill>
                <a:schemeClr val="bg1"/>
              </a:solidFill>
              <a:latin typeface="Times New Roman" pitchFamily="18" charset="0"/>
              <a:cs typeface="Times New Roman" pitchFamily="18" charset="0"/>
            </a:endParaRPr>
          </a:p>
        </p:txBody>
      </p:sp>
      <p:sp>
        <p:nvSpPr>
          <p:cNvPr id="11" name="TextBox 10"/>
          <p:cNvSpPr txBox="1"/>
          <p:nvPr/>
        </p:nvSpPr>
        <p:spPr>
          <a:xfrm>
            <a:off x="-10711" y="-3"/>
            <a:ext cx="9135370" cy="830997"/>
          </a:xfrm>
          <a:prstGeom prst="rect">
            <a:avLst/>
          </a:prstGeom>
          <a:solidFill>
            <a:schemeClr val="tx1">
              <a:lumMod val="65000"/>
              <a:lumOff val="35000"/>
              <a:alpha val="9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8. At the same time an SS patrol would arrest Alexandre Parodi &amp; 2 other Gaullist FFI leaders, however Choltitz ordered them released because he believed they could help restore peace to the situation in the city. Parodi rushed to his apartment on the Rue Sain-Augustin where he began Operation Prise du Pouvoir were he with the help of Yvon Morandat established a substitute cabinet for Charles de Gaulle at the Hotel de Matignon.</a:t>
            </a:r>
            <a:endParaRPr lang="en-US" sz="1200" dirty="0">
              <a:solidFill>
                <a:schemeClr val="bg1"/>
              </a:solidFill>
              <a:latin typeface="Times New Roman" pitchFamily="18" charset="0"/>
              <a:cs typeface="Times New Roman" pitchFamily="18" charset="0"/>
            </a:endParaRPr>
          </a:p>
        </p:txBody>
      </p:sp>
      <p:sp>
        <p:nvSpPr>
          <p:cNvPr id="12" name="TextBox 11"/>
          <p:cNvSpPr txBox="1"/>
          <p:nvPr/>
        </p:nvSpPr>
        <p:spPr>
          <a:xfrm>
            <a:off x="0" y="-4"/>
            <a:ext cx="9050816" cy="830997"/>
          </a:xfrm>
          <a:prstGeom prst="rect">
            <a:avLst/>
          </a:prstGeom>
          <a:solidFill>
            <a:schemeClr val="tx1">
              <a:lumMod val="65000"/>
              <a:lumOff val="35000"/>
              <a:alpha val="9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9. On August 22</a:t>
            </a:r>
            <a:r>
              <a:rPr lang="en-US" sz="1200" baseline="30000" dirty="0" smtClean="0">
                <a:solidFill>
                  <a:schemeClr val="bg1"/>
                </a:solidFill>
                <a:latin typeface="Times New Roman" pitchFamily="18" charset="0"/>
                <a:cs typeface="Times New Roman" pitchFamily="18" charset="0"/>
              </a:rPr>
              <a:t>nd</a:t>
            </a:r>
            <a:r>
              <a:rPr lang="en-US" sz="1200" dirty="0" smtClean="0">
                <a:solidFill>
                  <a:schemeClr val="bg1"/>
                </a:solidFill>
                <a:latin typeface="Times New Roman" pitchFamily="18" charset="0"/>
                <a:cs typeface="Times New Roman" pitchFamily="18" charset="0"/>
              </a:rPr>
              <a:t> the violence escalated as Germans attempt to leave their strong points &amp; the FFI fortified the city centre. On August 23</a:t>
            </a:r>
            <a:r>
              <a:rPr lang="en-US" sz="1200" baseline="30000" dirty="0" smtClean="0">
                <a:solidFill>
                  <a:schemeClr val="bg1"/>
                </a:solidFill>
                <a:latin typeface="Times New Roman" pitchFamily="18" charset="0"/>
                <a:cs typeface="Times New Roman" pitchFamily="18" charset="0"/>
              </a:rPr>
              <a:t>rd</a:t>
            </a:r>
            <a:r>
              <a:rPr lang="en-US" sz="1200" dirty="0" smtClean="0">
                <a:solidFill>
                  <a:schemeClr val="bg1"/>
                </a:solidFill>
                <a:latin typeface="Times New Roman" pitchFamily="18" charset="0"/>
                <a:cs typeface="Times New Roman" pitchFamily="18" charset="0"/>
              </a:rPr>
              <a:t> at 6:30 a.m. Adolf Hitler ordered Choltitz “Paris must not fall into enemy hands except as a field of ruins.” At 9:00 a.m. Choltitz ordered the FFI stronghold of the Grand Palais burned &amp; began using Panther tanks to attack FFI barricades. More than 500 FFI had died since the uprising started.</a:t>
            </a:r>
            <a:endParaRPr lang="en-US" sz="1200" dirty="0">
              <a:solidFill>
                <a:schemeClr val="bg1"/>
              </a:solidFill>
              <a:latin typeface="Times New Roman" pitchFamily="18" charset="0"/>
              <a:cs typeface="Times New Roman" pitchFamily="18" charset="0"/>
            </a:endParaRPr>
          </a:p>
        </p:txBody>
      </p:sp>
      <p:pic>
        <p:nvPicPr>
          <p:cNvPr id="13"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rot="17287737">
            <a:off x="1208944" y="5503562"/>
            <a:ext cx="381000" cy="254577"/>
          </a:xfrm>
          <a:prstGeom prst="rect">
            <a:avLst/>
          </a:prstGeom>
          <a:noFill/>
        </p:spPr>
      </p:pic>
      <p:pic>
        <p:nvPicPr>
          <p:cNvPr id="15" name="Picture 92" descr="MCj04348160000[1]"/>
          <p:cNvPicPr>
            <a:picLocks noChangeAspect="1" noChangeArrowheads="1"/>
          </p:cNvPicPr>
          <p:nvPr/>
        </p:nvPicPr>
        <p:blipFill>
          <a:blip r:embed="rId5" cstate="print"/>
          <a:srcRect/>
          <a:stretch>
            <a:fillRect/>
          </a:stretch>
        </p:blipFill>
        <p:spPr bwMode="auto">
          <a:xfrm rot="-9600000">
            <a:off x="1022800" y="5442400"/>
            <a:ext cx="228600" cy="228600"/>
          </a:xfrm>
          <a:prstGeom prst="rect">
            <a:avLst/>
          </a:prstGeom>
          <a:noFill/>
        </p:spPr>
      </p:pic>
      <p:pic>
        <p:nvPicPr>
          <p:cNvPr id="16"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838200" y="4648200"/>
            <a:ext cx="381000" cy="228600"/>
          </a:xfrm>
          <a:prstGeom prst="rect">
            <a:avLst/>
          </a:prstGeom>
          <a:noFill/>
        </p:spPr>
      </p:pic>
      <p:pic>
        <p:nvPicPr>
          <p:cNvPr id="17"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4343400" y="4267200"/>
            <a:ext cx="381000" cy="228600"/>
          </a:xfrm>
          <a:prstGeom prst="rect">
            <a:avLst/>
          </a:prstGeom>
          <a:noFill/>
        </p:spPr>
      </p:pic>
      <p:pic>
        <p:nvPicPr>
          <p:cNvPr id="18"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4191000" y="4953000"/>
            <a:ext cx="381000" cy="228600"/>
          </a:xfrm>
          <a:prstGeom prst="rect">
            <a:avLst/>
          </a:prstGeom>
          <a:noFill/>
        </p:spPr>
      </p:pic>
      <p:pic>
        <p:nvPicPr>
          <p:cNvPr id="19"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6858000" y="3048000"/>
            <a:ext cx="381000" cy="228600"/>
          </a:xfrm>
          <a:prstGeom prst="rect">
            <a:avLst/>
          </a:prstGeom>
          <a:noFill/>
        </p:spPr>
      </p:pic>
      <p:pic>
        <p:nvPicPr>
          <p:cNvPr id="20"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4495800" y="3886200"/>
            <a:ext cx="381000" cy="228600"/>
          </a:xfrm>
          <a:prstGeom prst="rect">
            <a:avLst/>
          </a:prstGeom>
          <a:noFill/>
        </p:spPr>
      </p:pic>
      <p:pic>
        <p:nvPicPr>
          <p:cNvPr id="21"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8001000" y="2514600"/>
            <a:ext cx="381000" cy="228600"/>
          </a:xfrm>
          <a:prstGeom prst="rect">
            <a:avLst/>
          </a:prstGeom>
          <a:noFill/>
        </p:spPr>
      </p:pic>
      <p:pic>
        <p:nvPicPr>
          <p:cNvPr id="22"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5562600" y="5943600"/>
            <a:ext cx="381000" cy="228600"/>
          </a:xfrm>
          <a:prstGeom prst="rect">
            <a:avLst/>
          </a:prstGeom>
          <a:noFill/>
        </p:spPr>
      </p:pic>
      <p:pic>
        <p:nvPicPr>
          <p:cNvPr id="23"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3962400" y="6019800"/>
            <a:ext cx="381000" cy="228600"/>
          </a:xfrm>
          <a:prstGeom prst="rect">
            <a:avLst/>
          </a:prstGeom>
          <a:noFill/>
        </p:spPr>
      </p:pic>
      <p:pic>
        <p:nvPicPr>
          <p:cNvPr id="24"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6019800" y="1447800"/>
            <a:ext cx="381000" cy="228600"/>
          </a:xfrm>
          <a:prstGeom prst="rect">
            <a:avLst/>
          </a:prstGeom>
          <a:noFill/>
        </p:spPr>
      </p:pic>
      <p:pic>
        <p:nvPicPr>
          <p:cNvPr id="25"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3505200" y="2971800"/>
            <a:ext cx="381000" cy="228600"/>
          </a:xfrm>
          <a:prstGeom prst="rect">
            <a:avLst/>
          </a:prstGeom>
          <a:noFill/>
        </p:spPr>
      </p:pic>
      <p:pic>
        <p:nvPicPr>
          <p:cNvPr id="26"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6248400" y="4038600"/>
            <a:ext cx="381000" cy="228600"/>
          </a:xfrm>
          <a:prstGeom prst="rect">
            <a:avLst/>
          </a:prstGeom>
          <a:noFill/>
        </p:spPr>
      </p:pic>
      <p:pic>
        <p:nvPicPr>
          <p:cNvPr id="27"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7467600" y="3657600"/>
            <a:ext cx="381000" cy="228600"/>
          </a:xfrm>
          <a:prstGeom prst="rect">
            <a:avLst/>
          </a:prstGeom>
          <a:noFill/>
        </p:spPr>
      </p:pic>
      <p:pic>
        <p:nvPicPr>
          <p:cNvPr id="28"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4876800" y="3505200"/>
            <a:ext cx="381000" cy="228600"/>
          </a:xfrm>
          <a:prstGeom prst="rect">
            <a:avLst/>
          </a:prstGeom>
          <a:noFill/>
        </p:spPr>
      </p:pic>
      <p:pic>
        <p:nvPicPr>
          <p:cNvPr id="29"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7162800" y="1371600"/>
            <a:ext cx="381000" cy="228600"/>
          </a:xfrm>
          <a:prstGeom prst="rect">
            <a:avLst/>
          </a:prstGeom>
          <a:noFill/>
        </p:spPr>
      </p:pic>
      <p:pic>
        <p:nvPicPr>
          <p:cNvPr id="30"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3810000" y="2514600"/>
            <a:ext cx="381000" cy="228600"/>
          </a:xfrm>
          <a:prstGeom prst="rect">
            <a:avLst/>
          </a:prstGeom>
          <a:noFill/>
        </p:spPr>
      </p:pic>
      <p:pic>
        <p:nvPicPr>
          <p:cNvPr id="31"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3124200" y="3276600"/>
            <a:ext cx="381000" cy="228600"/>
          </a:xfrm>
          <a:prstGeom prst="rect">
            <a:avLst/>
          </a:prstGeom>
          <a:noFill/>
        </p:spPr>
      </p:pic>
      <p:pic>
        <p:nvPicPr>
          <p:cNvPr id="32"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381000" y="1447800"/>
            <a:ext cx="381000" cy="228600"/>
          </a:xfrm>
          <a:prstGeom prst="rect">
            <a:avLst/>
          </a:prstGeom>
          <a:noFill/>
        </p:spPr>
      </p:pic>
      <p:pic>
        <p:nvPicPr>
          <p:cNvPr id="33"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6019800" y="2590800"/>
            <a:ext cx="381000" cy="228600"/>
          </a:xfrm>
          <a:prstGeom prst="rect">
            <a:avLst/>
          </a:prstGeom>
          <a:noFill/>
        </p:spPr>
      </p:pic>
      <p:pic>
        <p:nvPicPr>
          <p:cNvPr id="34"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838200" y="1600200"/>
            <a:ext cx="381000" cy="228600"/>
          </a:xfrm>
          <a:prstGeom prst="rect">
            <a:avLst/>
          </a:prstGeom>
          <a:noFill/>
        </p:spPr>
      </p:pic>
      <p:pic>
        <p:nvPicPr>
          <p:cNvPr id="35"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2057400" y="2057400"/>
            <a:ext cx="381000" cy="228600"/>
          </a:xfrm>
          <a:prstGeom prst="rect">
            <a:avLst/>
          </a:prstGeom>
          <a:noFill/>
        </p:spPr>
      </p:pic>
      <p:pic>
        <p:nvPicPr>
          <p:cNvPr id="36"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7391400" y="5105400"/>
            <a:ext cx="381000" cy="228600"/>
          </a:xfrm>
          <a:prstGeom prst="rect">
            <a:avLst/>
          </a:prstGeom>
          <a:noFill/>
        </p:spPr>
      </p:pic>
      <p:pic>
        <p:nvPicPr>
          <p:cNvPr id="37"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2514600" y="5257800"/>
            <a:ext cx="381000" cy="228600"/>
          </a:xfrm>
          <a:prstGeom prst="rect">
            <a:avLst/>
          </a:prstGeom>
          <a:noFill/>
        </p:spPr>
      </p:pic>
      <p:pic>
        <p:nvPicPr>
          <p:cNvPr id="38"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1981200" y="4495800"/>
            <a:ext cx="381000" cy="228600"/>
          </a:xfrm>
          <a:prstGeom prst="rect">
            <a:avLst/>
          </a:prstGeom>
          <a:noFill/>
        </p:spPr>
      </p:pic>
      <p:pic>
        <p:nvPicPr>
          <p:cNvPr id="39"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2667000" y="3505200"/>
            <a:ext cx="381000" cy="228600"/>
          </a:xfrm>
          <a:prstGeom prst="rect">
            <a:avLst/>
          </a:prstGeom>
          <a:noFill/>
        </p:spPr>
      </p:pic>
      <p:pic>
        <p:nvPicPr>
          <p:cNvPr id="40"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3581400" y="990600"/>
            <a:ext cx="381000" cy="228600"/>
          </a:xfrm>
          <a:prstGeom prst="rect">
            <a:avLst/>
          </a:prstGeom>
          <a:noFill/>
        </p:spPr>
      </p:pic>
      <p:pic>
        <p:nvPicPr>
          <p:cNvPr id="41"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3124200" y="4876800"/>
            <a:ext cx="381000" cy="254577"/>
          </a:xfrm>
          <a:prstGeom prst="rect">
            <a:avLst/>
          </a:prstGeom>
          <a:noFill/>
        </p:spPr>
      </p:pic>
      <p:pic>
        <p:nvPicPr>
          <p:cNvPr id="42"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2743200" y="2362200"/>
            <a:ext cx="381000" cy="254577"/>
          </a:xfrm>
          <a:prstGeom prst="rect">
            <a:avLst/>
          </a:prstGeom>
          <a:noFill/>
        </p:spPr>
      </p:pic>
      <p:pic>
        <p:nvPicPr>
          <p:cNvPr id="43"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4800600" y="5105400"/>
            <a:ext cx="381000" cy="254577"/>
          </a:xfrm>
          <a:prstGeom prst="rect">
            <a:avLst/>
          </a:prstGeom>
          <a:noFill/>
        </p:spPr>
      </p:pic>
      <p:pic>
        <p:nvPicPr>
          <p:cNvPr id="44"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4191000" y="3276600"/>
            <a:ext cx="381000" cy="254577"/>
          </a:xfrm>
          <a:prstGeom prst="rect">
            <a:avLst/>
          </a:prstGeom>
          <a:noFill/>
        </p:spPr>
      </p:pic>
      <p:pic>
        <p:nvPicPr>
          <p:cNvPr id="45"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3200400" y="1905000"/>
            <a:ext cx="381000" cy="254577"/>
          </a:xfrm>
          <a:prstGeom prst="rect">
            <a:avLst/>
          </a:prstGeom>
          <a:noFill/>
        </p:spPr>
      </p:pic>
      <p:pic>
        <p:nvPicPr>
          <p:cNvPr id="46"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4800600" y="2438400"/>
            <a:ext cx="381000" cy="254577"/>
          </a:xfrm>
          <a:prstGeom prst="rect">
            <a:avLst/>
          </a:prstGeom>
          <a:noFill/>
        </p:spPr>
      </p:pic>
      <p:pic>
        <p:nvPicPr>
          <p:cNvPr id="47"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5181600" y="1828800"/>
            <a:ext cx="381000" cy="254577"/>
          </a:xfrm>
          <a:prstGeom prst="rect">
            <a:avLst/>
          </a:prstGeom>
          <a:noFill/>
        </p:spPr>
      </p:pic>
      <p:pic>
        <p:nvPicPr>
          <p:cNvPr id="48"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5791200" y="3124200"/>
            <a:ext cx="381000" cy="254577"/>
          </a:xfrm>
          <a:prstGeom prst="rect">
            <a:avLst/>
          </a:prstGeom>
          <a:noFill/>
        </p:spPr>
      </p:pic>
      <p:pic>
        <p:nvPicPr>
          <p:cNvPr id="49"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5562600" y="4343400"/>
            <a:ext cx="381000" cy="254577"/>
          </a:xfrm>
          <a:prstGeom prst="rect">
            <a:avLst/>
          </a:prstGeom>
          <a:noFill/>
        </p:spPr>
      </p:pic>
      <p:pic>
        <p:nvPicPr>
          <p:cNvPr id="50"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3810000" y="1447800"/>
            <a:ext cx="381000" cy="254577"/>
          </a:xfrm>
          <a:prstGeom prst="rect">
            <a:avLst/>
          </a:prstGeom>
          <a:noFill/>
        </p:spPr>
      </p:pic>
      <p:pic>
        <p:nvPicPr>
          <p:cNvPr id="51"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4800600" y="1371600"/>
            <a:ext cx="381000" cy="254577"/>
          </a:xfrm>
          <a:prstGeom prst="rect">
            <a:avLst/>
          </a:prstGeom>
          <a:noFill/>
        </p:spPr>
      </p:pic>
      <p:pic>
        <p:nvPicPr>
          <p:cNvPr id="52"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6553200" y="2057400"/>
            <a:ext cx="381000" cy="254577"/>
          </a:xfrm>
          <a:prstGeom prst="rect">
            <a:avLst/>
          </a:prstGeom>
          <a:noFill/>
        </p:spPr>
      </p:pic>
      <p:pic>
        <p:nvPicPr>
          <p:cNvPr id="53"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7391400" y="2133600"/>
            <a:ext cx="381000" cy="254577"/>
          </a:xfrm>
          <a:prstGeom prst="rect">
            <a:avLst/>
          </a:prstGeom>
          <a:noFill/>
        </p:spPr>
      </p:pic>
      <p:pic>
        <p:nvPicPr>
          <p:cNvPr id="54"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8001000" y="3352800"/>
            <a:ext cx="381000" cy="254577"/>
          </a:xfrm>
          <a:prstGeom prst="rect">
            <a:avLst/>
          </a:prstGeom>
          <a:noFill/>
        </p:spPr>
      </p:pic>
      <p:pic>
        <p:nvPicPr>
          <p:cNvPr id="55"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6400800" y="5257800"/>
            <a:ext cx="381000" cy="254577"/>
          </a:xfrm>
          <a:prstGeom prst="rect">
            <a:avLst/>
          </a:prstGeom>
          <a:noFill/>
        </p:spPr>
      </p:pic>
      <p:pic>
        <p:nvPicPr>
          <p:cNvPr id="56"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1066800" y="3352800"/>
            <a:ext cx="381000" cy="254577"/>
          </a:xfrm>
          <a:prstGeom prst="rect">
            <a:avLst/>
          </a:prstGeom>
          <a:noFill/>
        </p:spPr>
      </p:pic>
      <p:pic>
        <p:nvPicPr>
          <p:cNvPr id="57"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2438400" y="1143000"/>
            <a:ext cx="381000" cy="254577"/>
          </a:xfrm>
          <a:prstGeom prst="rect">
            <a:avLst/>
          </a:prstGeom>
          <a:noFill/>
        </p:spPr>
      </p:pic>
      <p:pic>
        <p:nvPicPr>
          <p:cNvPr id="58"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1676400" y="3962400"/>
            <a:ext cx="381000" cy="254577"/>
          </a:xfrm>
          <a:prstGeom prst="rect">
            <a:avLst/>
          </a:prstGeom>
          <a:noFill/>
        </p:spPr>
      </p:pic>
      <p:pic>
        <p:nvPicPr>
          <p:cNvPr id="59"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3581400" y="3810000"/>
            <a:ext cx="381000" cy="254577"/>
          </a:xfrm>
          <a:prstGeom prst="rect">
            <a:avLst/>
          </a:prstGeom>
          <a:noFill/>
        </p:spPr>
      </p:pic>
      <p:pic>
        <p:nvPicPr>
          <p:cNvPr id="60" name="Picture 4" descr="http://upload.wikimedia.org/wikipedia/commons/thumb/0/06/Flag_of_Free_France_1940-1944.svg/220px-Flag_of_Free_France_1940-1944.svg.png">
            <a:hlinkClick r:id="rId3"/>
          </p:cNvPr>
          <p:cNvPicPr>
            <a:picLocks noChangeAspect="1" noChangeArrowheads="1"/>
          </p:cNvPicPr>
          <p:nvPr/>
        </p:nvPicPr>
        <p:blipFill>
          <a:blip r:embed="rId4" cstate="print"/>
          <a:srcRect/>
          <a:stretch>
            <a:fillRect/>
          </a:stretch>
        </p:blipFill>
        <p:spPr bwMode="auto">
          <a:xfrm>
            <a:off x="7543800" y="4343400"/>
            <a:ext cx="381000" cy="254577"/>
          </a:xfrm>
          <a:prstGeom prst="rect">
            <a:avLst/>
          </a:prstGeom>
          <a:noFill/>
        </p:spPr>
      </p:pic>
      <p:pic>
        <p:nvPicPr>
          <p:cNvPr id="1026" name="Picture 2" descr="C:\Documents and Settings\michael\Local Settings\Temporary Internet Files\Content.IE5\UNV9SCBX\MC900350601[1].wmf"/>
          <p:cNvPicPr>
            <a:picLocks noChangeAspect="1" noChangeArrowheads="1"/>
          </p:cNvPicPr>
          <p:nvPr/>
        </p:nvPicPr>
        <p:blipFill>
          <a:blip r:embed="rId8" cstate="print"/>
          <a:srcRect/>
          <a:stretch>
            <a:fillRect/>
          </a:stretch>
        </p:blipFill>
        <p:spPr bwMode="auto">
          <a:xfrm>
            <a:off x="1524000" y="838200"/>
            <a:ext cx="284847" cy="349308"/>
          </a:xfrm>
          <a:prstGeom prst="rect">
            <a:avLst/>
          </a:prstGeom>
          <a:noFill/>
        </p:spPr>
      </p:pic>
      <p:pic>
        <p:nvPicPr>
          <p:cNvPr id="61"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7848600" y="4038600"/>
            <a:ext cx="254000" cy="152400"/>
          </a:xfrm>
          <a:prstGeom prst="rect">
            <a:avLst/>
          </a:prstGeom>
          <a:noFill/>
        </p:spPr>
      </p:pic>
      <p:pic>
        <p:nvPicPr>
          <p:cNvPr id="62"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3810000" y="990600"/>
            <a:ext cx="254000" cy="152400"/>
          </a:xfrm>
          <a:prstGeom prst="rect">
            <a:avLst/>
          </a:prstGeom>
          <a:noFill/>
        </p:spPr>
      </p:pic>
      <p:pic>
        <p:nvPicPr>
          <p:cNvPr id="63"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6096000" y="2362200"/>
            <a:ext cx="254000" cy="152400"/>
          </a:xfrm>
          <a:prstGeom prst="rect">
            <a:avLst/>
          </a:prstGeom>
          <a:noFill/>
        </p:spPr>
      </p:pic>
      <p:pic>
        <p:nvPicPr>
          <p:cNvPr id="64"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4343400" y="5257800"/>
            <a:ext cx="254000" cy="152400"/>
          </a:xfrm>
          <a:prstGeom prst="rect">
            <a:avLst/>
          </a:prstGeom>
          <a:noFill/>
        </p:spPr>
      </p:pic>
      <p:pic>
        <p:nvPicPr>
          <p:cNvPr id="65"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2057400" y="4419600"/>
            <a:ext cx="254000" cy="152400"/>
          </a:xfrm>
          <a:prstGeom prst="rect">
            <a:avLst/>
          </a:prstGeom>
          <a:noFill/>
        </p:spPr>
      </p:pic>
      <p:pic>
        <p:nvPicPr>
          <p:cNvPr id="66" name="Picture 93" descr="MCj04348160000[1]"/>
          <p:cNvPicPr>
            <a:picLocks noChangeAspect="1" noChangeArrowheads="1"/>
          </p:cNvPicPr>
          <p:nvPr/>
        </p:nvPicPr>
        <p:blipFill>
          <a:blip r:embed="rId5" cstate="print"/>
          <a:srcRect/>
          <a:stretch>
            <a:fillRect/>
          </a:stretch>
        </p:blipFill>
        <p:spPr bwMode="auto">
          <a:xfrm rot="-2820000">
            <a:off x="7591046" y="4085846"/>
            <a:ext cx="228600" cy="228600"/>
          </a:xfrm>
          <a:prstGeom prst="rect">
            <a:avLst/>
          </a:prstGeom>
          <a:noFill/>
        </p:spPr>
      </p:pic>
      <p:pic>
        <p:nvPicPr>
          <p:cNvPr id="67" name="Picture 93" descr="MCj04348160000[1]"/>
          <p:cNvPicPr>
            <a:picLocks noChangeAspect="1" noChangeArrowheads="1"/>
          </p:cNvPicPr>
          <p:nvPr/>
        </p:nvPicPr>
        <p:blipFill>
          <a:blip r:embed="rId5" cstate="print"/>
          <a:srcRect/>
          <a:stretch>
            <a:fillRect/>
          </a:stretch>
        </p:blipFill>
        <p:spPr bwMode="auto">
          <a:xfrm rot="3300000">
            <a:off x="1797489" y="4235889"/>
            <a:ext cx="228600" cy="228600"/>
          </a:xfrm>
          <a:prstGeom prst="rect">
            <a:avLst/>
          </a:prstGeom>
          <a:noFill/>
        </p:spPr>
      </p:pic>
      <p:pic>
        <p:nvPicPr>
          <p:cNvPr id="68" name="Picture 93" descr="MCj04348160000[1]"/>
          <p:cNvPicPr>
            <a:picLocks noChangeAspect="1" noChangeArrowheads="1"/>
          </p:cNvPicPr>
          <p:nvPr/>
        </p:nvPicPr>
        <p:blipFill>
          <a:blip r:embed="rId5" cstate="print"/>
          <a:srcRect/>
          <a:stretch>
            <a:fillRect/>
          </a:stretch>
        </p:blipFill>
        <p:spPr bwMode="auto">
          <a:xfrm rot="8040000">
            <a:off x="6448120" y="2333320"/>
            <a:ext cx="228600" cy="228600"/>
          </a:xfrm>
          <a:prstGeom prst="rect">
            <a:avLst/>
          </a:prstGeom>
          <a:noFill/>
        </p:spPr>
      </p:pic>
      <p:pic>
        <p:nvPicPr>
          <p:cNvPr id="69" name="Picture 93" descr="MCj04348160000[1]"/>
          <p:cNvPicPr>
            <a:picLocks noChangeAspect="1" noChangeArrowheads="1"/>
          </p:cNvPicPr>
          <p:nvPr/>
        </p:nvPicPr>
        <p:blipFill>
          <a:blip r:embed="rId5" cstate="print"/>
          <a:srcRect/>
          <a:stretch>
            <a:fillRect/>
          </a:stretch>
        </p:blipFill>
        <p:spPr bwMode="auto">
          <a:xfrm rot="-5400000">
            <a:off x="3962400" y="1219200"/>
            <a:ext cx="228600" cy="228600"/>
          </a:xfrm>
          <a:prstGeom prst="rect">
            <a:avLst/>
          </a:prstGeom>
          <a:noFill/>
        </p:spPr>
      </p:pic>
      <p:pic>
        <p:nvPicPr>
          <p:cNvPr id="70" name="Picture 93" descr="MCj04348160000[1]"/>
          <p:cNvPicPr>
            <a:picLocks noChangeAspect="1" noChangeArrowheads="1"/>
          </p:cNvPicPr>
          <p:nvPr/>
        </p:nvPicPr>
        <p:blipFill>
          <a:blip r:embed="rId5" cstate="print"/>
          <a:srcRect/>
          <a:stretch>
            <a:fillRect/>
          </a:stretch>
        </p:blipFill>
        <p:spPr bwMode="auto">
          <a:xfrm rot="-10500000">
            <a:off x="4657727" y="5343527"/>
            <a:ext cx="228600" cy="228600"/>
          </a:xfrm>
          <a:prstGeom prst="rect">
            <a:avLst/>
          </a:prstGeom>
          <a:noFill/>
        </p:spPr>
      </p:pic>
      <p:pic>
        <p:nvPicPr>
          <p:cNvPr id="71" name="Picture 93" descr="MCj04348160000[1]"/>
          <p:cNvPicPr>
            <a:picLocks noChangeAspect="1" noChangeArrowheads="1"/>
          </p:cNvPicPr>
          <p:nvPr/>
        </p:nvPicPr>
        <p:blipFill>
          <a:blip r:embed="rId5" cstate="print"/>
          <a:srcRect/>
          <a:stretch>
            <a:fillRect/>
          </a:stretch>
        </p:blipFill>
        <p:spPr bwMode="auto">
          <a:xfrm rot="3000000">
            <a:off x="3581400" y="2133600"/>
            <a:ext cx="228600" cy="228600"/>
          </a:xfrm>
          <a:prstGeom prst="rect">
            <a:avLst/>
          </a:prstGeom>
          <a:noFill/>
        </p:spPr>
      </p:pic>
      <p:pic>
        <p:nvPicPr>
          <p:cNvPr id="72" name="Picture 93" descr="MCj04348160000[1]"/>
          <p:cNvPicPr>
            <a:picLocks noChangeAspect="1" noChangeArrowheads="1"/>
          </p:cNvPicPr>
          <p:nvPr/>
        </p:nvPicPr>
        <p:blipFill>
          <a:blip r:embed="rId5" cstate="print"/>
          <a:srcRect/>
          <a:stretch>
            <a:fillRect/>
          </a:stretch>
        </p:blipFill>
        <p:spPr bwMode="auto">
          <a:xfrm rot="-9000000">
            <a:off x="2556436" y="2175436"/>
            <a:ext cx="228600" cy="228600"/>
          </a:xfrm>
          <a:prstGeom prst="rect">
            <a:avLst/>
          </a:prstGeom>
          <a:noFill/>
        </p:spPr>
      </p:pic>
      <p:pic>
        <p:nvPicPr>
          <p:cNvPr id="73" name="Picture 93" descr="MCj04348160000[1]"/>
          <p:cNvPicPr>
            <a:picLocks noChangeAspect="1" noChangeArrowheads="1"/>
          </p:cNvPicPr>
          <p:nvPr/>
        </p:nvPicPr>
        <p:blipFill>
          <a:blip r:embed="rId5" cstate="print"/>
          <a:srcRect/>
          <a:stretch>
            <a:fillRect/>
          </a:stretch>
        </p:blipFill>
        <p:spPr bwMode="auto">
          <a:xfrm rot="-6480000">
            <a:off x="4114800" y="3048000"/>
            <a:ext cx="228600" cy="228600"/>
          </a:xfrm>
          <a:prstGeom prst="rect">
            <a:avLst/>
          </a:prstGeom>
          <a:noFill/>
        </p:spPr>
      </p:pic>
      <p:pic>
        <p:nvPicPr>
          <p:cNvPr id="74" name="Picture 93" descr="MCj04348160000[1]"/>
          <p:cNvPicPr>
            <a:picLocks noChangeAspect="1" noChangeArrowheads="1"/>
          </p:cNvPicPr>
          <p:nvPr/>
        </p:nvPicPr>
        <p:blipFill>
          <a:blip r:embed="rId5" cstate="print"/>
          <a:srcRect/>
          <a:stretch>
            <a:fillRect/>
          </a:stretch>
        </p:blipFill>
        <p:spPr bwMode="auto">
          <a:xfrm rot="1200000">
            <a:off x="3962400" y="4038600"/>
            <a:ext cx="228600" cy="228600"/>
          </a:xfrm>
          <a:prstGeom prst="rect">
            <a:avLst/>
          </a:prstGeom>
          <a:noFill/>
        </p:spPr>
      </p:pic>
      <p:pic>
        <p:nvPicPr>
          <p:cNvPr id="75" name="Picture 2" descr="http://upload.wikimedia.org/wikipedia/commons/thumb/d/d0/Bannieremilice.svg/200px-Bannieremilice.svg.png">
            <a:hlinkClick r:id="rId9"/>
          </p:cNvPr>
          <p:cNvPicPr>
            <a:picLocks noChangeAspect="1" noChangeArrowheads="1"/>
          </p:cNvPicPr>
          <p:nvPr/>
        </p:nvPicPr>
        <p:blipFill>
          <a:blip r:embed="rId10" cstate="print"/>
          <a:srcRect/>
          <a:stretch>
            <a:fillRect/>
          </a:stretch>
        </p:blipFill>
        <p:spPr bwMode="auto">
          <a:xfrm>
            <a:off x="1447800" y="1676400"/>
            <a:ext cx="381000" cy="253365"/>
          </a:xfrm>
          <a:prstGeom prst="rect">
            <a:avLst/>
          </a:prstGeom>
          <a:noFill/>
        </p:spPr>
      </p:pic>
      <p:pic>
        <p:nvPicPr>
          <p:cNvPr id="76"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2133600" y="1981200"/>
            <a:ext cx="254000" cy="152400"/>
          </a:xfrm>
          <a:prstGeom prst="rect">
            <a:avLst/>
          </a:prstGeom>
          <a:noFill/>
        </p:spPr>
      </p:pic>
      <p:pic>
        <p:nvPicPr>
          <p:cNvPr id="77"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4572000" y="4495800"/>
            <a:ext cx="254000" cy="152400"/>
          </a:xfrm>
          <a:prstGeom prst="rect">
            <a:avLst/>
          </a:prstGeom>
          <a:noFill/>
        </p:spPr>
      </p:pic>
      <p:pic>
        <p:nvPicPr>
          <p:cNvPr id="78" name="Picture 92" descr="MCj04348160000[1]"/>
          <p:cNvPicPr>
            <a:picLocks noChangeAspect="1" noChangeArrowheads="1"/>
          </p:cNvPicPr>
          <p:nvPr/>
        </p:nvPicPr>
        <p:blipFill>
          <a:blip r:embed="rId5" cstate="print"/>
          <a:srcRect/>
          <a:stretch>
            <a:fillRect/>
          </a:stretch>
        </p:blipFill>
        <p:spPr bwMode="auto">
          <a:xfrm rot="6600000">
            <a:off x="2590800" y="1447800"/>
            <a:ext cx="228600" cy="228600"/>
          </a:xfrm>
          <a:prstGeom prst="rect">
            <a:avLst/>
          </a:prstGeom>
          <a:noFill/>
        </p:spPr>
      </p:pic>
      <p:pic>
        <p:nvPicPr>
          <p:cNvPr id="79" name="Picture 92" descr="MCj04348160000[1]"/>
          <p:cNvPicPr>
            <a:picLocks noChangeAspect="1" noChangeArrowheads="1"/>
          </p:cNvPicPr>
          <p:nvPr/>
        </p:nvPicPr>
        <p:blipFill>
          <a:blip r:embed="rId5" cstate="print"/>
          <a:srcRect/>
          <a:stretch>
            <a:fillRect/>
          </a:stretch>
        </p:blipFill>
        <p:spPr bwMode="auto">
          <a:xfrm rot="-6300000">
            <a:off x="4800600" y="4800600"/>
            <a:ext cx="228600" cy="228600"/>
          </a:xfrm>
          <a:prstGeom prst="rect">
            <a:avLst/>
          </a:prstGeom>
          <a:noFill/>
        </p:spPr>
      </p:pic>
      <p:pic>
        <p:nvPicPr>
          <p:cNvPr id="1027" name="Picture 3" descr="C:\Documents and Settings\michael\Local Settings\Temporary Internet Files\Content.IE5\94MPA3HE\MP900448748[1].jpg"/>
          <p:cNvPicPr>
            <a:picLocks noChangeAspect="1" noChangeArrowheads="1"/>
          </p:cNvPicPr>
          <p:nvPr/>
        </p:nvPicPr>
        <p:blipFill>
          <a:blip r:embed="rId11" cstate="print"/>
          <a:srcRect/>
          <a:stretch>
            <a:fillRect/>
          </a:stretch>
        </p:blipFill>
        <p:spPr bwMode="auto">
          <a:xfrm>
            <a:off x="2667000" y="2362200"/>
            <a:ext cx="508000" cy="381000"/>
          </a:xfrm>
          <a:prstGeom prst="rect">
            <a:avLst/>
          </a:prstGeom>
          <a:noFill/>
        </p:spPr>
      </p:pic>
      <p:pic>
        <p:nvPicPr>
          <p:cNvPr id="81" name="Picture 8" descr="http://upload.wikimedia.org/wikipedia/commons/thumb/a/a2/Flag_of_Nazi_Germany_%281933-1945%29.svg/125px-Flag_of_Nazi_Germany_%281933-1945%29.svg.png">
            <a:hlinkClick r:id="rId6" tooltip="Flag"/>
          </p:cNvPr>
          <p:cNvPicPr>
            <a:picLocks noChangeAspect="1" noChangeArrowheads="1"/>
          </p:cNvPicPr>
          <p:nvPr/>
        </p:nvPicPr>
        <p:blipFill>
          <a:blip r:embed="rId7" cstate="print"/>
          <a:srcRect/>
          <a:stretch>
            <a:fillRect/>
          </a:stretch>
        </p:blipFill>
        <p:spPr bwMode="auto">
          <a:xfrm>
            <a:off x="3581400" y="1752600"/>
            <a:ext cx="381000" cy="228600"/>
          </a:xfrm>
          <a:prstGeom prst="rect">
            <a:avLst/>
          </a:prstGeom>
          <a:noFill/>
        </p:spPr>
      </p:pic>
      <p:sp>
        <p:nvSpPr>
          <p:cNvPr id="82" name="TextBox 81"/>
          <p:cNvSpPr txBox="1"/>
          <p:nvPr/>
        </p:nvSpPr>
        <p:spPr>
          <a:xfrm>
            <a:off x="3581400" y="2057400"/>
            <a:ext cx="1447800" cy="276999"/>
          </a:xfrm>
          <a:prstGeom prst="rect">
            <a:avLst/>
          </a:prstGeom>
          <a:noFill/>
        </p:spPr>
        <p:txBody>
          <a:bodyPr wrap="square" rtlCol="0">
            <a:spAutoFit/>
          </a:bodyPr>
          <a:lstStyle/>
          <a:p>
            <a:r>
              <a:rPr lang="en-US" sz="1200" dirty="0" smtClean="0">
                <a:latin typeface="Arial Black" pitchFamily="34" charset="0"/>
              </a:rPr>
              <a:t>Panther Tanks</a:t>
            </a:r>
            <a:endParaRPr lang="en-US" sz="1200" dirty="0">
              <a:latin typeface="Arial Black" pitchFamily="34" charset="0"/>
            </a:endParaRPr>
          </a:p>
        </p:txBody>
      </p:sp>
      <p:pic>
        <p:nvPicPr>
          <p:cNvPr id="83" name="Picture 92" descr="MCj04348160000[1]"/>
          <p:cNvPicPr>
            <a:picLocks noChangeAspect="1" noChangeArrowheads="1"/>
          </p:cNvPicPr>
          <p:nvPr/>
        </p:nvPicPr>
        <p:blipFill>
          <a:blip r:embed="rId5" cstate="print"/>
          <a:srcRect/>
          <a:stretch>
            <a:fillRect/>
          </a:stretch>
        </p:blipFill>
        <p:spPr bwMode="auto">
          <a:xfrm rot="-2220000">
            <a:off x="4617772" y="1722172"/>
            <a:ext cx="228600" cy="228600"/>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3.05556E-6 2.53469E-6 C 0.01094 0.02336 0.00851 0.05735 -0.01232 0.06568 C -0.01718 0.07215 -0.01996 0.07054 -0.02205 0.07863 C -0.02239 0.08233 -0.0217 0.08649 -0.02326 0.0895 C -0.02621 0.09528 -0.03107 0.09667 -0.03559 0.09852 C -0.03646 0.10222 -0.03836 0.10962 -0.03836 0.10962 " pathEditMode="relative" ptsTypes="fffffA">
                                      <p:cBhvr>
                                        <p:cTn id="13" dur="2000" fill="hold"/>
                                        <p:tgtEl>
                                          <p:spTgt spid="16"/>
                                        </p:tgtEl>
                                        <p:attrNameLst>
                                          <p:attrName>ppt_x</p:attrName>
                                          <p:attrName>ppt_y</p:attrName>
                                        </p:attrNameLst>
                                      </p:cBhvr>
                                    </p:animMotion>
                                  </p:childTnLst>
                                </p:cTn>
                              </p:par>
                            </p:childTnLst>
                          </p:cTn>
                        </p:par>
                        <p:par>
                          <p:cTn id="14" fill="hold">
                            <p:stCondLst>
                              <p:cond delay="2000"/>
                            </p:stCondLst>
                            <p:childTnLst>
                              <p:par>
                                <p:cTn id="15" presetID="53"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500"/>
                            </p:stCondLst>
                            <p:childTnLst>
                              <p:par>
                                <p:cTn id="21" presetID="1"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2500"/>
                            </p:stCondLst>
                            <p:childTnLst>
                              <p:par>
                                <p:cTn id="24" presetID="35" presetClass="emph" presetSubtype="0" repeatCount="2000" fill="hold" nodeType="afterEffect">
                                  <p:stCondLst>
                                    <p:cond delay="0"/>
                                  </p:stCondLst>
                                  <p:childTnLst>
                                    <p:anim calcmode="discrete" valueType="str">
                                      <p:cBhvr>
                                        <p:cTn id="25" dur="1500" fill="hold"/>
                                        <p:tgtEl>
                                          <p:spTgt spid="15"/>
                                        </p:tgtEl>
                                        <p:attrNameLst>
                                          <p:attrName>style.visibility</p:attrName>
                                        </p:attrNameLst>
                                      </p:cBhvr>
                                      <p:tavLst>
                                        <p:tav tm="0">
                                          <p:val>
                                            <p:strVal val="hidden"/>
                                          </p:val>
                                        </p:tav>
                                        <p:tav tm="50000">
                                          <p:val>
                                            <p:strVal val="visible"/>
                                          </p:val>
                                        </p:tav>
                                      </p:tavLst>
                                    </p:anim>
                                  </p:childTnLst>
                                </p:cTn>
                              </p:par>
                            </p:childTnLst>
                          </p:cTn>
                        </p:par>
                        <p:par>
                          <p:cTn id="26" fill="hold">
                            <p:stCondLst>
                              <p:cond delay="5500"/>
                            </p:stCondLst>
                            <p:childTnLst>
                              <p:par>
                                <p:cTn id="27" presetID="10" presetClass="exit" presetSubtype="0" fill="hold" nodeType="afterEffect">
                                  <p:stCondLst>
                                    <p:cond delay="0"/>
                                  </p:stCondLst>
                                  <p:childTnLst>
                                    <p:animEffect transition="out" filter="fade">
                                      <p:cBhvr>
                                        <p:cTn id="28" dur="1000"/>
                                        <p:tgtEl>
                                          <p:spTgt spid="15"/>
                                        </p:tgtEl>
                                      </p:cBhvr>
                                    </p:animEffect>
                                    <p:set>
                                      <p:cBhvr>
                                        <p:cTn id="29" dur="1" fill="hold">
                                          <p:stCondLst>
                                            <p:cond delay="999"/>
                                          </p:stCondLst>
                                        </p:cTn>
                                        <p:tgtEl>
                                          <p:spTgt spid="15"/>
                                        </p:tgtEl>
                                        <p:attrNameLst>
                                          <p:attrName>style.visibility</p:attrName>
                                        </p:attrNameLst>
                                      </p:cBhvr>
                                      <p:to>
                                        <p:strVal val="hidden"/>
                                      </p:to>
                                    </p:set>
                                  </p:childTnLst>
                                </p:cTn>
                              </p:par>
                            </p:childTnLst>
                          </p:cTn>
                        </p:par>
                        <p:par>
                          <p:cTn id="30" fill="hold">
                            <p:stCondLst>
                              <p:cond delay="6500"/>
                            </p:stCondLst>
                            <p:childTnLst>
                              <p:par>
                                <p:cTn id="31" presetID="9" presetClass="exit" presetSubtype="0" fill="hold" nodeType="afterEffect">
                                  <p:stCondLst>
                                    <p:cond delay="0"/>
                                  </p:stCondLst>
                                  <p:childTnLst>
                                    <p:animEffect transition="out" filter="dissolv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0" presetClass="path" presetSubtype="0" accel="50000" decel="50000" fill="hold" nodeType="withEffect">
                                  <p:stCondLst>
                                    <p:cond delay="0"/>
                                  </p:stCondLst>
                                  <p:childTnLst>
                                    <p:animMotion origin="layout" path="M -0.03837 0.10985 C -0.03646 0.10615 -0.03369 0.10314 -0.03282 0.09898 C -0.03039 0.08811 -0.02848 0.07331 -0.01789 0.07146 C -0.0125 0.07053 -0.00695 0.0703 -0.00139 0.06984 C 0.00312 0.06776 0.01093 0.06059 0.01093 0.06059 C 0.01527 0.04348 0.02465 0.0296 0.03003 0.01318 " pathEditMode="relative" ptsTypes="fffffA">
                                      <p:cBhvr>
                                        <p:cTn id="35" dur="2000" fill="hold"/>
                                        <p:tgtEl>
                                          <p:spTgt spid="16"/>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9"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00208 0.00555 C -0.01076 0.00694 -0.01979 0.00717 -0.02812 0.01087 C -0.03785 0.00764 -0.04757 0.01411 -0.05677 0.01827 C -0.06285 0.02105 -0.06701 0.02822 -0.07326 0.03099 C -0.08038 0.04048 -0.08819 0.04279 -0.09792 0.04556 C -0.10156 0.04672 -0.10521 0.04764 -0.10885 0.04926 C -0.11163 0.05042 -0.11719 0.05296 -0.11719 0.0532 C -0.125 0.06013 -0.1184 0.05528 -0.13351 0.05851 C -0.13993 0.0599 -0.14444 0.0643 -0.15 0.06753 C -0.15573 0.071 -0.16198 0.07239 -0.16788 0.07493 C -0.17951 0.0865 -0.19236 0.09598 -0.20608 0.10222 C -0.21094 0.10454 -0.21476 0.10754 -0.21979 0.10939 C -0.22257 0.11055 -0.22812 0.11309 -0.22812 0.11332 C -0.23247 0.11726 -0.23455 0.12211 -0.23906 0.12581 C -0.24531 0.12327 -0.25174 0.12928 -0.25816 0.13136 C -0.26632 0.14755 -0.25764 0.12697 -0.25955 0.14223 C -0.26076 0.15148 -0.27031 0.15518 -0.27604 0.15703 C -0.28073 0.16097 -0.28247 0.16559 -0.28698 0.16975 C -0.2908 0.18502 -0.28507 0.16698 -0.29253 0.17692 C -0.29514 0.18039 -0.29635 0.18548 -0.29792 0.18987 C -0.30226 0.20259 -0.30417 0.21624 -0.31024 0.22803 C -0.31354 0.24122 -0.31128 0.2359 -0.3158 0.24445 C -0.32135 0.26665 -0.32778 0.28932 -0.33212 0.31198 C -0.33403 0.3217 -0.3349 0.33095 -0.33906 0.3395 C -0.34045 0.34644 -0.34149 0.35153 -0.34444 0.35777 C -0.34566 0.37697 -0.34653 0.39732 -0.35 0.41605 C -0.35122 0.42253 -0.35069 0.4334 -0.35417 0.43802 " pathEditMode="relative" rAng="0" ptsTypes="ffffffffffffffffffffffffffA">
                                      <p:cBhvr>
                                        <p:cTn id="47" dur="5000" fill="hold"/>
                                        <p:tgtEl>
                                          <p:spTgt spid="20"/>
                                        </p:tgtEl>
                                        <p:attrNameLst>
                                          <p:attrName>ppt_x</p:attrName>
                                          <p:attrName>ppt_y</p:attrName>
                                        </p:attrNameLst>
                                      </p:cBhvr>
                                      <p:rCtr x="-17600" y="21600"/>
                                    </p:animMotion>
                                  </p:childTnLst>
                                </p:cTn>
                              </p:par>
                              <p:par>
                                <p:cTn id="48" presetID="0" presetClass="path" presetSubtype="0" accel="50000" decel="50000" fill="hold" nodeType="withEffect">
                                  <p:stCondLst>
                                    <p:cond delay="0"/>
                                  </p:stCondLst>
                                  <p:childTnLst>
                                    <p:animMotion origin="layout" path="M 4.72222E-6 1.12858E-6 C -0.0007 0.00671 0.00052 0.0148 -0.00278 0.02012 C -0.00643 0.0259 -0.01303 0.02729 -0.01789 0.02914 C -0.02587 0.03215 -0.03282 0.03469 -0.04115 0.03654 C -0.04619 0.03885 -0.05799 0.04417 -0.06164 0.04741 C -0.06303 0.04857 -0.06424 0.05042 -0.0658 0.05111 C -0.06893 0.05227 -0.08785 0.05458 -0.08907 0.05481 C -0.09879 0.05897 -0.09566 0.05504 -0.1 0.06383 C -0.09462 0.06614 -0.09445 0.07077 -0.08907 0.07308 C -0.08438 0.0821 -0.08351 0.09204 -0.08091 0.10222 C -0.07952 0.1154 -0.07813 0.11517 -0.07535 0.12581 C -0.07483 0.13506 -0.07396 0.14408 -0.07396 0.15333 C -0.07396 0.15518 -0.07553 0.1568 -0.07535 0.15865 C -0.07483 0.16281 -0.07223 0.16582 -0.07119 0.16975 C -0.07171 0.1753 -0.07205 0.18062 -0.07257 0.18617 C -0.07448 0.20652 -0.07657 0.20051 -0.09323 0.20259 C -0.09462 0.20444 -0.09619 0.20583 -0.09723 0.20791 C -0.10053 0.21462 -0.09619 0.213 -0.10139 0.21901 C -0.10382 0.22179 -0.10678 0.22387 -0.10955 0.22618 C -0.11094 0.22734 -0.11372 0.22988 -0.11372 0.22988 C -0.12153 0.22641 -0.11997 0.23219 -0.12188 0.24052 C -0.12275 0.24422 -0.12466 0.25162 -0.12466 0.25162 C -0.1224 0.25254 -0.11945 0.25139 -0.11789 0.25347 C -0.11684 0.25486 -0.11928 0.25694 -0.11928 0.25879 C -0.11928 0.26873 -0.11841 0.27845 -0.11789 0.28839 C -0.12014 0.30527 -0.11928 0.29787 -0.13021 0.30296 C -0.1316 0.30481 -0.13264 0.30666 -0.13421 0.30828 C -0.13681 0.31082 -0.14254 0.31568 -0.14254 0.31568 C -0.14514 0.321 -0.14514 0.32216 -0.14931 0.32655 C -0.15191 0.32932 -0.15747 0.33395 -0.15747 0.33395 C -0.16389 0.34644 -0.16198 0.34066 -0.16441 0.35037 C -0.16511 0.35685 -0.16528 0.36887 -0.16997 0.37396 C -0.1724 0.3765 -0.17553 0.3772 -0.17813 0.37951 C -0.18212 0.39547 -0.17639 0.37442 -0.1823 0.39038 C -0.18507 0.39801 -0.18525 0.40819 -0.18768 0.41605 C -0.18837 0.41813 -0.18976 0.41952 -0.19046 0.4216 C -0.19167 0.42507 -0.19202 0.429 -0.19323 0.43247 C -0.19497 0.43733 -0.19862 0.44704 -0.19862 0.44704 C -0.19914 0.4512 -0.19862 0.45583 -0.2 0.45976 C -0.2007 0.46184 -0.20313 0.46161 -0.20417 0.46346 C -0.20504 0.46508 -0.20469 0.46739 -0.20556 0.46901 C -0.20869 0.4741 -0.21459 0.47618 -0.21789 0.4815 C -0.22275 0.48936 -0.22309 0.50023 -0.22744 0.50902 C -0.23039 0.52081 -0.23125 0.53353 -0.23421 0.54556 C -0.23473 0.5599 -0.23438 0.5747 -0.23559 0.58927 C -0.23577 0.59158 -0.2382 0.59251 -0.23837 0.59482 C -0.23924 0.61355 -0.23855 0.61401 -0.23559 0.62558 C -0.23473 0.6383 -0.23403 0.64431 -0.2316 0.65518 C -0.23039 0.68154 -0.21945 0.7278 -0.23837 0.74422 C -0.23837 0.74514 -0.24063 0.76295 -0.24115 0.76434 C -0.24445 0.77428 -0.25191 0.78446 -0.25747 0.79186 C -0.25921 0.79857 -0.26233 0.80365 -0.26441 0.81013 C -0.26945 0.82562 -0.26806 0.83141 -0.27813 0.84482 C -0.28056 0.85476 -0.28108 0.86517 -0.28907 0.86864 C -0.28994 0.87049 -0.29063 0.87234 -0.29184 0.87396 C -0.29306 0.87558 -0.2948 0.87604 -0.29584 0.87766 C -0.29671 0.87928 -0.29653 0.88136 -0.29723 0.88321 C -0.2974 0.88367 -0.29723 0.88205 -0.29723 0.88136 " pathEditMode="relative" ptsTypes="fffffffffffffffffffffffffffffffffffffffffffffffffffffffffA">
                                      <p:cBhvr>
                                        <p:cTn id="49" dur="5000" fill="hold"/>
                                        <p:tgtEl>
                                          <p:spTgt spid="40"/>
                                        </p:tgtEl>
                                        <p:attrNameLst>
                                          <p:attrName>ppt_x</p:attrName>
                                          <p:attrName>ppt_y</p:attrName>
                                        </p:attrNameLst>
                                      </p:cBhvr>
                                    </p:animMotion>
                                  </p:childTnLst>
                                </p:cTn>
                              </p:par>
                              <p:par>
                                <p:cTn id="50" presetID="0" presetClass="path" presetSubtype="0" accel="50000" decel="50000" fill="hold" nodeType="withEffect">
                                  <p:stCondLst>
                                    <p:cond delay="0"/>
                                  </p:stCondLst>
                                  <p:childTnLst>
                                    <p:animMotion origin="layout" path="M 1.11111E-6 2.53469E-6 C -0.0007 0.01943 -0.00052 0.05088 -0.00955 0.06938 C -0.01302 0.08765 -0.01858 0.09482 -0.02604 0.10962 C -0.02917 0.12558 -0.02483 0.10846 -0.0316 0.12234 C -0.03247 0.12396 -0.03212 0.12627 -0.03281 0.12789 C -0.03576 0.13506 -0.03906 0.13992 -0.04115 0.14778 C -0.04167 0.1642 -0.04184 0.18085 -0.04254 0.19727 C -0.04288 0.20467 -0.04219 0.213 -0.04514 0.21901 C -0.04705 0.22294 -0.05 0.22618 -0.05208 0.23011 C -0.05295 0.23427 -0.05486 0.24537 -0.05625 0.24815 C -0.05799 0.25185 -0.06163 0.25925 -0.06163 0.25925 C -0.06424 0.27914 -0.06181 0.29995 -0.0658 0.31938 C -0.06649 0.32308 -0.06771 0.32678 -0.06858 0.33048 C -0.06962 0.33464 -0.07396 0.34135 -0.07396 0.34135 C -0.07535 0.35245 -0.07761 0.36401 -0.08351 0.37234 " pathEditMode="relative" ptsTypes="ffffffffffffffA">
                                      <p:cBhvr>
                                        <p:cTn id="51" dur="5000" fill="hold"/>
                                        <p:tgtEl>
                                          <p:spTgt spid="16"/>
                                        </p:tgtEl>
                                        <p:attrNameLst>
                                          <p:attrName>ppt_x</p:attrName>
                                          <p:attrName>ppt_y</p:attrName>
                                        </p:attrNameLst>
                                      </p:cBhvr>
                                    </p:animMotion>
                                  </p:childTnLst>
                                </p:cTn>
                              </p:par>
                              <p:par>
                                <p:cTn id="52" presetID="0" presetClass="path" presetSubtype="0" accel="50000" decel="50000" fill="hold" nodeType="withEffect">
                                  <p:stCondLst>
                                    <p:cond delay="0"/>
                                  </p:stCondLst>
                                  <p:childTnLst>
                                    <p:animMotion origin="layout" path="M 3.33333E-6 -1.40611E-6 C -0.00868 0.00786 -0.00017 -0.00092 -0.00677 0.00902 C -0.00937 0.01295 -0.0151 0.02012 -0.0151 0.02012 C -0.01858 0.03353 -0.02656 0.0481 -0.0342 0.05828 C -0.03611 0.06614 -0.03906 0.07216 -0.04115 0.08025 C -0.04167 0.0821 -0.04253 0.0858 -0.04253 0.0858 C -0.04427 0.10199 -0.04878 0.11286 -0.05885 0.12234 C -0.06163 0.13321 -0.06441 0.14431 -0.06719 0.15518 C -0.06823 0.15934 -0.06806 0.1642 -0.06979 0.1679 C -0.07083 0.16998 -0.07257 0.17137 -0.07396 0.17322 C -0.07604 0.18131 -0.08003 0.18802 -0.08351 0.19519 C -0.08663 0.21207 -0.09601 0.22317 -0.1 0.23913 C -0.10156 0.25416 -0.10139 0.24746 -0.10139 0.25902 " pathEditMode="relative" ptsTypes="ffffffffffffA">
                                      <p:cBhvr>
                                        <p:cTn id="53" dur="5000" fill="hold"/>
                                        <p:tgtEl>
                                          <p:spTgt spid="37"/>
                                        </p:tgtEl>
                                        <p:attrNameLst>
                                          <p:attrName>ppt_x</p:attrName>
                                          <p:attrName>ppt_y</p:attrName>
                                        </p:attrNameLst>
                                      </p:cBhvr>
                                    </p:animMotion>
                                  </p:childTnLst>
                                </p:cTn>
                              </p:par>
                              <p:par>
                                <p:cTn id="54" presetID="0" presetClass="path" presetSubtype="0" accel="50000" decel="50000" fill="hold" nodeType="withEffect">
                                  <p:stCondLst>
                                    <p:cond delay="0"/>
                                  </p:stCondLst>
                                  <p:childTnLst>
                                    <p:animMotion origin="layout" path="M -4.72222E-6 5.55042E-7 C -0.00885 0.00786 -0.00677 0.00416 -0.01111 0.01272 C -0.01302 0.01642 -0.01458 0.02012 -0.01649 0.02382 C -0.01736 0.02567 -0.01927 0.02914 -0.01927 0.02914 C -0.01944 0.03538 -0.0092 0.09644 -0.02604 0.11124 C -0.02951 0.11841 -0.0309 0.12604 -0.03437 0.13321 C -0.03628 0.14547 -0.0368 0.15356 -0.04531 0.1605 C -0.05156 0.19334 -0.03402 0.23797 -0.05486 0.26457 C -0.0585 0.27937 -0.05295 0.26203 -0.06041 0.27197 C -0.07638 0.29325 -0.05815 0.2759 -0.06996 0.28654 C -0.07274 0.29741 -0.075 0.3173 -0.0809 0.32493 C -0.08975 0.33626 -0.08038 0.31915 -0.08906 0.33395 C -0.09409 0.34274 -0.09774 0.35176 -0.10138 0.36124 C -0.10434 0.3691 -0.10416 0.36401 -0.10416 0.36864 " pathEditMode="relative" ptsTypes="fffffffffffffA">
                                      <p:cBhvr>
                                        <p:cTn id="55" dur="5000" fill="hold"/>
                                        <p:tgtEl>
                                          <p:spTgt spid="38"/>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6.94444E-6 -1.3876E-7 C 0.00381 0.01503 0.00555 0.03238 0.01232 0.04556 C 0.0144 0.09528 0.02222 0.15148 0.00555 0.19704 C 0.00086 0.20976 0.00051 0.22179 -0.00556 0.23358 C -0.00591 0.23774 -0.00556 0.24237 -0.00678 0.2463 C -0.00747 0.24838 -0.0099 0.24815 -0.01094 0.25 C -0.01303 0.25347 -0.01719 0.2685 -0.01789 0.27197 C -0.01806 0.27266 -0.02015 0.28238 -0.02049 0.28284 C -0.02153 0.28423 -0.02327 0.284 -0.02466 0.28469 C -0.02553 0.28654 -0.02622 0.28885 -0.02744 0.29024 C -0.02848 0.2914 -0.03039 0.2907 -0.03143 0.29209 C -0.04098 0.30481 -0.02292 0.28955 -0.0356 0.30296 C -0.0448 0.31267 -0.06337 0.31129 -0.07258 0.31198 C -0.07865 0.31475 -0.08317 0.31869 -0.08907 0.32123 C -0.09046 0.32007 -0.09271 0.31545 -0.09324 0.31753 C -0.09445 0.32216 -0.09219 0.32724 -0.09185 0.3321 C -0.09133 0.33881 -0.09202 0.34574 -0.09046 0.35222 C -0.08994 0.3543 -0.08751 0.35453 -0.08629 0.35592 C -0.08473 0.35754 -0.08351 0.35962 -0.08212 0.36147 C -0.08126 0.3654 -0.08074 0.36933 -0.07813 0.37234 C -0.0757 0.37512 -0.0698 0.37951 -0.0698 0.37951 C -0.06824 0.38645 -0.06476 0.38922 -0.06303 0.39593 C -0.06251 0.41906 -0.06285 0.44218 -0.06164 0.46531 C -0.06112 0.47687 -0.06042 0.47572 -0.05487 0.47826 C -0.04705 0.49352 -0.05087 0.49006 -0.04653 0.5074 C -0.04567 0.51734 -0.0448 0.52382 -0.04254 0.53284 C -0.04202 0.54741 -0.04185 0.56221 -0.04115 0.57678 C -0.0408 0.58326 -0.03855 0.59089 -0.03699 0.59667 C -0.03386 0.60916 -0.03334 0.62303 -0.02883 0.63506 " pathEditMode="relative" ptsTypes="ffffffffffffffffffffffffffffA">
                                      <p:cBhvr>
                                        <p:cTn id="57" dur="5000" fill="hold"/>
                                        <p:tgtEl>
                                          <p:spTgt spid="33"/>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1.66667E-6 -3.66327E-6 C 0.00173 0.01018 0.00486 0.0192 0.00677 0.02914 C 0.00764 0.0518 0.00729 0.06753 0.01632 0.0858 C 0.01875 0.12581 0.01771 0.10153 0.01771 0.15888 " pathEditMode="relative" ptsTypes="fffA">
                                      <p:cBhvr>
                                        <p:cTn id="59" dur="5000" fill="hold"/>
                                        <p:tgtEl>
                                          <p:spTgt spid="22"/>
                                        </p:tgtEl>
                                        <p:attrNameLst>
                                          <p:attrName>ppt_x</p:attrName>
                                          <p:attrName>ppt_y</p:attrName>
                                        </p:attrNameLst>
                                      </p:cBhvr>
                                    </p:animMotion>
                                  </p:childTnLst>
                                </p:cTn>
                              </p:par>
                              <p:par>
                                <p:cTn id="60" presetID="0" presetClass="path" presetSubtype="0" accel="50000" decel="50000" fill="hold" nodeType="withEffect">
                                  <p:stCondLst>
                                    <p:cond delay="0"/>
                                  </p:stCondLst>
                                  <p:childTnLst>
                                    <p:animMotion origin="layout" path="M -1.11111E-6 -4.79186E-6 C -0.00417 0.00555 -0.00469 0.01041 -0.00834 0.01642 C -0.01806 0.03238 -0.00729 0.01249 -0.01511 0.02729 C -0.01788 0.03862 -0.01702 0.04232 -0.02604 0.04556 C -0.03038 0.06221 -0.03264 0.08649 -0.04393 0.09667 C -0.0467 0.10268 -0.05122 0.10476 -0.05347 0.11124 C -0.0566 0.12049 -0.05538 0.12604 -0.06302 0.12951 C -0.06406 0.13344 -0.06632 0.13645 -0.06719 0.14038 C -0.07118 0.15772 -0.06563 0.17206 -0.0809 0.17877 C -0.08681 0.18432 -0.08507 0.18987 -0.08906 0.19334 C -0.0915 0.19542 -0.09445 0.19588 -0.09722 0.19704 C -0.10035 0.19843 -0.10278 0.2019 -0.10556 0.20444 C -0.10816 0.20675 -0.11198 0.20537 -0.11511 0.20606 C -0.11702 0.20652 -0.11875 0.20768 -0.12066 0.20791 C -0.12656 0.20883 -0.13247 0.20907 -0.13837 0.20976 C -0.14497 0.22294 -0.14479 0.21647 -0.14254 0.22803 C -0.1434 0.24537 -0.14445 0.25763 -0.14792 0.27359 C -0.14844 0.27613 -0.14809 0.27891 -0.14931 0.28099 C -0.15018 0.28261 -0.15209 0.28215 -0.15347 0.28284 C -0.15573 0.29417 -0.15209 0.29972 -0.16163 0.30296 C -0.16667 0.30712 -0.16945 0.31013 -0.17136 0.31753 C -0.17049 0.32169 -0.17136 0.32771 -0.16858 0.33025 C -0.16615 0.33256 -0.16025 0.33395 -0.16025 0.33395 C -0.15538 0.33858 -0.15261 0.34389 -0.14931 0.35037 C -0.14879 0.36864 -0.14497 0.40587 -0.14792 0.42877 C -0.14219 0.43039 -0.13021 0.43201 -0.13021 0.41975 " pathEditMode="relative" ptsTypes="fffffffffffffffffffffffffA">
                                      <p:cBhvr>
                                        <p:cTn id="61" dur="5000" fill="hold"/>
                                        <p:tgtEl>
                                          <p:spTgt spid="26"/>
                                        </p:tgtEl>
                                        <p:attrNameLst>
                                          <p:attrName>ppt_x</p:attrName>
                                          <p:attrName>ppt_y</p:attrName>
                                        </p:attrNameLst>
                                      </p:cBhvr>
                                    </p:animMotion>
                                  </p:childTnLst>
                                </p:cTn>
                              </p:par>
                              <p:par>
                                <p:cTn id="62" presetID="0" presetClass="path" presetSubtype="0" accel="50000" decel="50000" fill="hold" nodeType="withEffect">
                                  <p:stCondLst>
                                    <p:cond delay="0"/>
                                  </p:stCondLst>
                                  <p:childTnLst>
                                    <p:animMotion origin="layout" path="M -0.01528 0.00763 C -0.04549 0.00879 -0.07674 0.00555 -0.10573 0.0185 C -0.10816 0.02197 -0.10973 0.02659 -0.1125 0.02937 C -0.11372 0.03052 -0.11528 0.03029 -0.11667 0.03122 C -0.125 0.03677 -0.13229 0.04186 -0.1415 0.04579 C -0.14983 0.04949 -0.15747 0.05504 -0.16598 0.05874 C -0.17466 0.06267 -0.18438 0.06128 -0.19341 0.06221 C -0.19775 0.07076 -0.20243 0.0747 -0.20973 0.07678 C -0.22969 0.07585 -0.2415 0.07493 -0.2592 0.07146 C -0.26979 0.0666 -0.27674 0.06383 -0.28785 0.06221 C -0.3099 0.05249 -0.33334 0.05481 -0.35643 0.05319 C -0.36789 0.05388 -0.37969 0.05365 -0.39063 0.05504 C -0.39723 0.05596 -0.40104 0.06198 -0.40712 0.06406 C -0.41702 0.06753 -0.42205 0.0666 -0.43438 0.06776 C -0.44028 0.07955 -0.4382 0.09759 -0.44271 0.10615 C -0.44393 0.10846 -0.44636 0.10962 -0.44809 0.11147 C -0.45087 0.11702 -0.45226 0.12234 -0.45504 0.12789 C -0.45816 0.14454 -0.45608 0.17206 -0.47188 0.179 C -0.4816 0.18825 -0.48282 0.20004 -0.49063 0.20999 C -0.49393 0.22294 -0.51146 0.22363 -0.52084 0.22641 C -0.52535 0.2278 -0.53438 0.23011 -0.53438 0.23034 C -0.54167 0.23658 -0.54983 0.23404 -0.55782 0.23751 C -0.56198 0.24121 -0.56545 0.24445 -0.57049 0.24653 C -0.57327 0.25902 -0.5783 0.26965 -0.58785 0.27405 C -0.58889 0.2796 -0.58889 0.29163 -0.59236 0.29579 C -0.59427 0.29879 -0.5974 0.30064 -0.60018 0.30319 C -0.60261 0.30527 -0.60851 0.30689 -0.60851 0.30712 C -0.61007 0.31637 -0.6092 0.32724 -0.61285 0.33603 C -0.61476 0.34204 -0.63056 0.35661 -0.63577 0.36147 C -0.64289 0.37558 -0.63611 0.37789 -0.64167 0.39801 C -0.64358 0.40633 -0.65834 0.41697 -0.66181 0.42368 C -0.66372 0.42738 -0.66736 0.43455 -0.66736 0.43478 C -0.66893 0.44472 -0.6691 0.45236 -0.67552 0.45837 C -0.68021 0.46762 -0.68368 0.47756 -0.69063 0.48381 C -0.6948 0.49237 -0.70018 0.49167 -0.70712 0.49468 C -0.71025 0.50138 -0.70834 0.4993 -0.7125 0.50208 " pathEditMode="relative" rAng="0" ptsTypes="fffffffffffffffffffffffffffffffffffA">
                                      <p:cBhvr>
                                        <p:cTn id="63" dur="5000" fill="hold"/>
                                        <p:tgtEl>
                                          <p:spTgt spid="24"/>
                                        </p:tgtEl>
                                        <p:attrNameLst>
                                          <p:attrName>ppt_x</p:attrName>
                                          <p:attrName>ppt_y</p:attrName>
                                        </p:attrNameLst>
                                      </p:cBhvr>
                                      <p:rCtr x="-34900" y="24600"/>
                                    </p:animMotion>
                                  </p:childTnLst>
                                </p:cTn>
                              </p:par>
                              <p:par>
                                <p:cTn id="64" presetID="0" presetClass="path" presetSubtype="0" accel="50000" decel="50000" fill="hold" nodeType="withEffect">
                                  <p:stCondLst>
                                    <p:cond delay="0"/>
                                  </p:stCondLst>
                                  <p:childTnLst>
                                    <p:animMotion origin="layout" path="M -4.16667E-6 -6.93802E-7 C 0.00278 0.01041 0.00278 0.02197 0.004 0.03284 C 0.00348 0.05874 0.00539 0.09436 -4.16667E-6 0.12211 C -0.00052 0.13067 0.00018 0.13945 -0.00138 0.14778 C -0.0026 0.15379 -0.01788 0.15472 -0.01927 0.15495 C -0.02812 0.15911 -0.03628 0.16674 -0.04531 0.16975 C -0.05364 0.18085 -0.0592 0.19288 -0.07135 0.19704 C -0.07482 0.20352 -0.08125 0.21253 -0.08628 0.21716 C -0.08906 0.22757 -0.08559 0.21785 -0.09184 0.22618 C -0.0967 0.23266 -0.09618 0.23774 -0.10277 0.24075 C -0.10625 0.24537 -0.10746 0.24607 -0.10954 0.25185 C -0.11024 0.25347 -0.10989 0.25578 -0.11093 0.25717 C -0.11197 0.25856 -0.11371 0.25833 -0.1151 0.25902 C -0.11718 0.26295 -0.11944 0.26711 -0.12066 0.27174 C -0.12552 0.28978 -0.1184 0.29903 -0.1342 0.30643 C -0.13854 0.31221 -0.13958 0.3173 -0.14392 0.32285 C -0.14479 0.32655 -0.14444 0.33118 -0.14652 0.33395 C -0.14878 0.33696 -0.15486 0.34112 -0.15486 0.34112 C -0.15833 0.35476 -0.15329 0.33881 -0.16024 0.35037 C -0.16545 0.35893 -0.15694 0.35361 -0.16579 0.35754 C -0.16822 0.36725 -0.16545 0.35985 -0.17135 0.36679 C -0.17882 0.37558 -0.1835 0.38344 -0.19184 0.39038 C -0.19739 0.40171 -0.20086 0.41559 -0.20954 0.42322 C -0.21614 0.4364 -0.21267 0.43131 -0.21927 0.43964 C -0.22152 0.44889 -0.22118 0.45421 -0.22743 0.45976 C -0.22934 0.46346 -0.23194 0.4667 -0.23298 0.47086 C -0.23524 0.48081 -0.23489 0.49306 -0.24253 0.49815 " pathEditMode="relative" ptsTypes="ffffffffffffffffffffffffffA">
                                      <p:cBhvr>
                                        <p:cTn id="65" dur="5000" fill="hold"/>
                                        <p:tgtEl>
                                          <p:spTgt spid="39"/>
                                        </p:tgtEl>
                                        <p:attrNameLst>
                                          <p:attrName>ppt_x</p:attrName>
                                          <p:attrName>ppt_y</p:attrName>
                                        </p:attrNameLst>
                                      </p:cBhvr>
                                    </p:animMotion>
                                  </p:childTnLst>
                                </p:cTn>
                              </p:par>
                              <p:par>
                                <p:cTn id="66" presetID="0" presetClass="path" presetSubtype="0" accel="50000" decel="50000" fill="hold" nodeType="withEffect">
                                  <p:stCondLst>
                                    <p:cond delay="0"/>
                                  </p:stCondLst>
                                  <p:childTnLst>
                                    <p:animMotion origin="layout" path="M -4.44444E-6 -1.3876E-7 C 0.00382 0.00809 0.00469 0.01457 0.01094 0.02012 C 0.01181 0.02197 0.0125 0.02428 0.01372 0.02567 C 0.01476 0.02683 0.01667 0.02613 0.01771 0.02752 C 0.0191 0.02937 0.02083 0.04093 0.02327 0.04556 C 0.02656 0.05874 0.02361 0.05435 0.03004 0.06036 C 0.0309 0.06221 0.03212 0.0636 0.03281 0.06568 C 0.03403 0.06915 0.03559 0.07678 0.03559 0.07678 C 0.03698 0.10962 0.04167 0.14246 0.03559 0.1753 C 0.03594 0.18501 0.03264 0.22572 0.04792 0.23173 C 0.05104 0.23289 0.05434 0.23289 0.05747 0.23358 C 0.06719 0.23797 0.05764 0.23173 0.06302 0.2537 C 0.06441 0.25925 0.07448 0.25948 0.07795 0.2611 C 0.06111 0.34829 0.07656 0.26573 0.07656 0.51642 " pathEditMode="relative" ptsTypes="fffffffffffffA">
                                      <p:cBhvr>
                                        <p:cTn id="67" dur="5000" fill="hold"/>
                                        <p:tgtEl>
                                          <p:spTgt spid="28"/>
                                        </p:tgtEl>
                                        <p:attrNameLst>
                                          <p:attrName>ppt_x</p:attrName>
                                          <p:attrName>ppt_y</p:attrName>
                                        </p:attrNameLst>
                                      </p:cBhvr>
                                    </p:animMotion>
                                  </p:childTnLst>
                                </p:cTn>
                              </p:par>
                              <p:par>
                                <p:cTn id="68" presetID="0" presetClass="path" presetSubtype="0" accel="50000" decel="50000" fill="hold" nodeType="withEffect">
                                  <p:stCondLst>
                                    <p:cond delay="0"/>
                                  </p:stCondLst>
                                  <p:childTnLst>
                                    <p:animMotion origin="layout" path="M 0.0125 0.00555 C 0.02917 0.02197 0.03195 0.01665 0.05903 0.01827 C 0.07344 0.07447 0.05139 0.1376 0.06598 0.19334 C 0.06858 0.22202 0.06476 0.19611 0.06997 0.21161 C 0.0724 0.21901 0.07153 0.22271 0.07552 0.22803 C 0.08125 0.23566 0.09445 0.23612 0.10157 0.23728 C 0.11146 0.2463 0.1224 0.25185 0.13438 0.25185 " pathEditMode="relative" rAng="0" ptsTypes="ffffffA">
                                      <p:cBhvr>
                                        <p:cTn id="69" dur="5000" fill="hold"/>
                                        <p:tgtEl>
                                          <p:spTgt spid="21"/>
                                        </p:tgtEl>
                                        <p:attrNameLst>
                                          <p:attrName>ppt_x</p:attrName>
                                          <p:attrName>ppt_y</p:attrName>
                                        </p:attrNameLst>
                                      </p:cBhvr>
                                      <p:rCtr x="6100" y="12300"/>
                                    </p:animMotion>
                                  </p:childTnLst>
                                </p:cTn>
                              </p:par>
                              <p:par>
                                <p:cTn id="70" presetID="0" presetClass="path" presetSubtype="0" accel="50000" decel="50000" fill="hold" nodeType="withEffect">
                                  <p:stCondLst>
                                    <p:cond delay="0"/>
                                  </p:stCondLst>
                                  <p:childTnLst>
                                    <p:animMotion origin="layout" path="M 3.05556E-6 7.12303E-7 C 0.00625 0.00254 0.01128 0.00671 0.01771 0.00902 C 0.02691 0.01711 0.02083 0.03538 0.03003 0.04371 C 0.03663 0.04972 0.09218 0.0481 0.10955 0.04926 C 0.12048 0.05412 0.1283 0.05342 0.14114 0.05458 C 0.15972 0.06314 0.16649 0.06198 0.18906 0.06198 " pathEditMode="relative" ptsTypes="fffffA">
                                      <p:cBhvr>
                                        <p:cTn id="71" dur="5000" fill="hold"/>
                                        <p:tgtEl>
                                          <p:spTgt spid="27"/>
                                        </p:tgtEl>
                                        <p:attrNameLst>
                                          <p:attrName>ppt_x</p:attrName>
                                          <p:attrName>ppt_y</p:attrName>
                                        </p:attrNameLst>
                                      </p:cBhvr>
                                    </p:animMotion>
                                  </p:childTnLst>
                                </p:cTn>
                              </p:par>
                              <p:par>
                                <p:cTn id="72" presetID="0" presetClass="path" presetSubtype="0" accel="50000" decel="50000" fill="hold" nodeType="withEffect">
                                  <p:stCondLst>
                                    <p:cond delay="0"/>
                                  </p:stCondLst>
                                  <p:childTnLst>
                                    <p:animMotion origin="layout" path="M -3.33333E-6 -3.38575E-6 C -0.01285 0.05019 -0.00139 0.10407 -0.00139 0.1568 " pathEditMode="relative" ptsTypes="fA">
                                      <p:cBhvr>
                                        <p:cTn id="73" dur="5000" fill="hold"/>
                                        <p:tgtEl>
                                          <p:spTgt spid="23"/>
                                        </p:tgtEl>
                                        <p:attrNameLst>
                                          <p:attrName>ppt_x</p:attrName>
                                          <p:attrName>ppt_y</p:attrName>
                                        </p:attrNameLst>
                                      </p:cBhvr>
                                    </p:animMotion>
                                  </p:childTnLst>
                                </p:cTn>
                              </p:par>
                              <p:par>
                                <p:cTn id="74" presetID="0" presetClass="path" presetSubtype="0" accel="50000" decel="50000" fill="hold" nodeType="withEffect">
                                  <p:stCondLst>
                                    <p:cond delay="0"/>
                                  </p:stCondLst>
                                  <p:childTnLst>
                                    <p:animMotion origin="layout" path="M 0.01527 0.00138 C 0.01927 -0.01411 0.0125 0.00786 0.02205 -0.00764 C 0.02326 -0.00972 0.02274 -0.01272 0.02343 -0.01504 C 0.02586 -0.02359 0.03073 -0.03007 0.03298 -0.03863 C 0.04114 -0.03793 0.04948 -0.03886 0.05764 -0.03678 C 0.0592 -0.03631 0.05902 -0.03261 0.06041 -0.03146 C 0.06198 -0.03007 0.06406 -0.0303 0.06597 -0.02961 C 0.07361 -0.02244 0.06597 -0.02776 0.0783 -0.02776 C 0.08142 -0.02776 0.08385 -0.02382 0.08646 -0.02221 C 0.08923 -0.02036 0.09479 -0.0192 0.09739 -0.01851 C 0.10416 -0.01295 0.10451 -0.00278 0.10694 0.00693 C 0.10764 0.00948 0.10972 0.0178 0.10972 0.01804 C 0.11666 0.02081 0.12205 0.0252 0.12899 0.02705 C 0.13038 0.0289 0.13177 0.03052 0.13298 0.0326 C 0.13507 0.03607 0.13854 0.04347 0.13854 0.04371 C 0.14114 0.08025 0.14062 0.11655 0.14531 0.15286 C 0.14739 0.16952 0.15503 0.18293 0.15902 0.19865 C 0.1559 0.25902 0.11996 0.36424 0.16996 0.38459 C 0.18854 0.40101 0.20017 0.39939 0.22343 0.39939 " pathEditMode="relative" rAng="0" ptsTypes="ffffffffffffffffffA">
                                      <p:cBhvr>
                                        <p:cTn id="75" dur="5000" fill="hold"/>
                                        <p:tgtEl>
                                          <p:spTgt spid="29"/>
                                        </p:tgtEl>
                                        <p:attrNameLst>
                                          <p:attrName>ppt_x</p:attrName>
                                          <p:attrName>ppt_y</p:attrName>
                                        </p:attrNameLst>
                                      </p:cBhvr>
                                      <p:rCtr x="10300" y="18000"/>
                                    </p:animMotion>
                                  </p:childTnLst>
                                </p:cTn>
                              </p:par>
                              <p:par>
                                <p:cTn id="76" presetID="0" presetClass="path" presetSubtype="0" accel="50000" decel="50000" fill="hold" nodeType="withEffect">
                                  <p:stCondLst>
                                    <p:cond delay="0"/>
                                  </p:stCondLst>
                                  <p:childTnLst>
                                    <p:animMotion origin="layout" path="M -7.22222E-6 -5.20814E-6 C -0.00139 0.01942 -0.00313 0.02612 -0.00834 0.04185 C -0.01268 0.05503 -0.00834 0.05341 -0.01928 0.05827 C -0.02431 0.06313 -0.02466 0.06613 -0.02744 0.07284 C -0.029 0.07677 -0.03299 0.08371 -0.03299 0.08371 C -0.03924 0.10845 -0.03664 0.16095 -0.03699 0.17691 C -0.03785 0.22293 -0.03976 0.2678 -0.03976 0.31382 " pathEditMode="relative" ptsTypes="ffffffA">
                                      <p:cBhvr>
                                        <p:cTn id="77" dur="5000" fill="hold"/>
                                        <p:tgtEl>
                                          <p:spTgt spid="18"/>
                                        </p:tgtEl>
                                        <p:attrNameLst>
                                          <p:attrName>ppt_x</p:attrName>
                                          <p:attrName>ppt_y</p:attrName>
                                        </p:attrNameLst>
                                      </p:cBhvr>
                                    </p:animMotion>
                                  </p:childTnLst>
                                </p:cTn>
                              </p:par>
                              <p:par>
                                <p:cTn id="78" presetID="0" presetClass="path" presetSubtype="0" accel="50000" decel="50000" fill="hold" nodeType="withEffect">
                                  <p:stCondLst>
                                    <p:cond delay="0"/>
                                  </p:stCondLst>
                                  <p:childTnLst>
                                    <p:animMotion origin="layout" path="M 8.33333E-7 -2.53469E-6 C -0.00608 0.01064 -0.00834 0.02197 -0.01094 0.03469 C -0.01146 0.0377 -0.01407 0.04695 -0.01511 0.05111 C -0.01563 0.05296 -0.0165 0.05666 -0.0165 0.05666 C -0.01511 0.07979 -0.01563 0.10685 0.00399 0.11494 C 0.01388 0.12373 0.01007 0.1191 0.01632 0.12789 C 0.01823 0.13506 0.01909 0.13807 0.02465 0.14061 C 0.03125 0.14662 0.03923 0.14847 0.04652 0.15333 C 0.05347 0.16697 0.05173 0.16697 0.06441 0.16975 C 0.06718 0.17091 0.07048 0.17067 0.07257 0.17345 C 0.07395 0.1753 0.075 0.17784 0.07673 0.179 C 0.07916 0.18085 0.08489 0.18247 0.08489 0.18247 C 0.08941 0.19149 0.08767 0.19658 0.09444 0.20259 C 0.09687 0.2123 0.10017 0.20883 0.10677 0.21184 C 0.10833 0.21808 0.11475 0.22618 0.11909 0.22988 C 0.125 0.24167 0.12691 0.24422 0.13698 0.24815 C 0.14149 0.25717 0.1427 0.25139 0.14513 0.2611 C 0.14566 0.26549 0.14618 0.28215 0.1493 0.28654 C 0.15121 0.28932 0.15694 0.28839 0.15885 0.28839 " pathEditMode="relative" ptsTypes="ffffffffffffffffffA">
                                      <p:cBhvr>
                                        <p:cTn id="79" dur="5000" fill="hold"/>
                                        <p:tgtEl>
                                          <p:spTgt spid="36"/>
                                        </p:tgtEl>
                                        <p:attrNameLst>
                                          <p:attrName>ppt_x</p:attrName>
                                          <p:attrName>ppt_y</p:attrName>
                                        </p:attrNameLst>
                                      </p:cBhvr>
                                    </p:animMotion>
                                  </p:childTnLst>
                                </p:cTn>
                              </p:par>
                              <p:par>
                                <p:cTn id="80" presetID="0" presetClass="path" presetSubtype="0" accel="50000" decel="50000" fill="hold" nodeType="withEffect">
                                  <p:stCondLst>
                                    <p:cond delay="0"/>
                                  </p:stCondLst>
                                  <p:childTnLst>
                                    <p:animMotion origin="layout" path="M 3.88889E-6 4.21832E-6 C 0.00191 0.0037 0.00365 0.00717 0.00556 0.01087 C 0.00799 0.0155 0.00833 0.03145 0.01233 0.03816 C 0.0151 0.04278 0.02465 0.04556 0.02465 0.04556 C 0.02743 0.05643 0.02378 0.04625 0.03021 0.05458 C 0.0349 0.06082 0.0342 0.06267 0.04115 0.06568 C 0.04531 0.08164 0.03906 0.0592 0.04531 0.07655 C 0.04705 0.08141 0.04687 0.08973 0.05069 0.09297 C 0.05087 0.0932 0.06094 0.0976 0.06302 0.09852 C 0.06441 0.09921 0.06719 0.10037 0.06719 0.10037 C 0.06962 0.10361 0.07309 0.10569 0.07535 0.10939 C 0.07621 0.11101 0.07587 0.11332 0.07674 0.11494 C 0.07899 0.11864 0.08264 0.12026 0.0849 0.12396 C 0.08594 0.12558 0.08628 0.12835 0.08767 0.12951 C 0.09931 0.13922 0.11719 0.13945 0.13021 0.14223 C 0.14062 0.14431 0.14948 0.14824 0.16024 0.14963 C 0.18351 0.15749 0.18437 0.15703 0.21649 0.15865 C 0.22535 0.16166 0.23472 0.16489 0.24253 0.17137 C 0.2434 0.17322 0.2441 0.17553 0.24531 0.17692 C 0.24635 0.17808 0.24861 0.17715 0.24931 0.17877 C 0.25399 0.18802 0.24635 0.1908 0.25625 0.19519 C 0.26111 0.19958 0.25955 0.19704 0.26163 0.20259 " pathEditMode="relative" ptsTypes="fffffffffffffffffffffA">
                                      <p:cBhvr>
                                        <p:cTn id="81" dur="5000" fill="hold"/>
                                        <p:tgtEl>
                                          <p:spTgt spid="19"/>
                                        </p:tgtEl>
                                        <p:attrNameLst>
                                          <p:attrName>ppt_x</p:attrName>
                                          <p:attrName>ppt_y</p:attrName>
                                        </p:attrNameLst>
                                      </p:cBhvr>
                                    </p:animMotion>
                                  </p:childTnLst>
                                </p:cTn>
                              </p:par>
                              <p:par>
                                <p:cTn id="82" presetID="0" presetClass="path" presetSubtype="0" accel="50000" decel="50000" fill="hold" nodeType="withEffect">
                                  <p:stCondLst>
                                    <p:cond delay="0"/>
                                  </p:stCondLst>
                                  <p:childTnLst>
                                    <p:animMotion origin="layout" path="M 2.77778E-7 -2.39593E-6 C 0.00573 0.02289 0.00052 0.04787 0.00417 0.07123 C 0.00521 0.07747 0.01233 0.09297 0.0151 0.09852 C 0.0151 0.09944 0.0184 0.13367 0.0191 0.13506 C 0.01997 0.13737 0.02274 0.13622 0.02465 0.13691 C 0.02743 0.13807 0.03281 0.14061 0.03281 0.14061 C 0.03038 0.15657 0.03403 0.14547 0.02743 0.15148 C 0.01042 0.16697 0.03038 0.16004 -0.00694 0.16258 C -0.02049 0.18062 -0.02326 0.17553 -0.04531 0.17715 C -0.05764 0.18131 -0.0526 0.17946 -0.06024 0.18247 C -0.06285 0.18478 -0.06615 0.18548 -0.06858 0.18802 C -0.06979 0.18941 -0.06979 0.19241 -0.07118 0.19357 C -0.07361 0.19565 -0.07951 0.19727 -0.07951 0.19727 C -0.08455 0.20675 -0.09132 0.21161 -0.09861 0.21716 C -0.10156 0.21924 -0.10694 0.22456 -0.10694 0.22456 C -0.10764 0.22757 -0.11042 0.24075 -0.11094 0.24098 C -0.11719 0.24376 -0.12205 0.24537 -0.12743 0.25 C -0.13073 0.26318 -0.14323 0.26295 -0.15208 0.26642 C -0.15625 0.27451 -0.16076 0.28585 -0.15069 0.29024 C -0.1276 0.33649 -0.15694 0.40102 -0.14392 0.45259 C -0.14167 0.46138 -0.13403 0.4667 -0.13021 0.47456 C -0.12882 0.48404 -0.12743 0.49214 -0.12326 0.5 C -0.1224 0.51873 -0.11927 0.53631 -0.11927 0.55481 " pathEditMode="relative" ptsTypes="ffffffffffffffffffffffA">
                                      <p:cBhvr>
                                        <p:cTn id="83" dur="5000" fill="hold"/>
                                        <p:tgtEl>
                                          <p:spTgt spid="31"/>
                                        </p:tgtEl>
                                        <p:attrNameLst>
                                          <p:attrName>ppt_x</p:attrName>
                                          <p:attrName>ppt_y</p:attrName>
                                        </p:attrNameLst>
                                      </p:cBhvr>
                                    </p:animMotion>
                                  </p:childTnLst>
                                </p:cTn>
                              </p:par>
                              <p:par>
                                <p:cTn id="84" presetID="0" presetClass="path" presetSubtype="0" accel="50000" decel="50000" fill="hold" nodeType="withEffect">
                                  <p:stCondLst>
                                    <p:cond delay="0"/>
                                  </p:stCondLst>
                                  <p:childTnLst>
                                    <p:animMotion origin="layout" path="M 1.11111E-6 3.24699E-6 C 0.02187 0.00139 0.02465 -0.00671 0.02864 0.01457 C 0.02968 0.03538 0.03072 0.05597 0.03281 0.07655 C 0.03316 0.08071 0.0335 0.08511 0.0342 0.08927 C 0.03489 0.09297 0.03697 0.10037 0.03697 0.10037 C 0.03767 0.1161 0.0342 0.13622 0.04513 0.14593 C 0.04843 0.16304 0.046 0.17993 0.05329 0.19519 C 0.0552 0.21069 0.05729 0.22572 0.06024 0.24075 C 0.05972 0.26804 0.05954 0.29556 0.05885 0.32285 C 0.0585 0.33834 0.06059 0.34783 0.05191 0.35569 C 0.04913 0.36864 0.05329 0.35407 0.04652 0.36494 C 0.04566 0.36633 0.04583 0.36864 0.04513 0.37026 C 0.04444 0.37234 0.04305 0.37373 0.04236 0.37581 C 0.03923 0.38529 0.03854 0.39477 0.0342 0.4031 C 0.03072 0.46624 0.03142 0.5296 0.03142 0.59297 " pathEditMode="relative" ptsTypes="ffffffffffffffA">
                                      <p:cBhvr>
                                        <p:cTn id="85" dur="5000" fill="hold"/>
                                        <p:tgtEl>
                                          <p:spTgt spid="25"/>
                                        </p:tgtEl>
                                        <p:attrNameLst>
                                          <p:attrName>ppt_x</p:attrName>
                                          <p:attrName>ppt_y</p:attrName>
                                        </p:attrNameLst>
                                      </p:cBhvr>
                                    </p:animMotion>
                                  </p:childTnLst>
                                </p:cTn>
                              </p:par>
                            </p:childTnLst>
                          </p:cTn>
                        </p:par>
                      </p:childTnLst>
                    </p:cTn>
                  </p:par>
                  <p:par>
                    <p:cTn id="86" fill="hold">
                      <p:stCondLst>
                        <p:cond delay="indefinite"/>
                      </p:stCondLst>
                      <p:childTnLst>
                        <p:par>
                          <p:cTn id="87" fill="hold">
                            <p:stCondLst>
                              <p:cond delay="0"/>
                            </p:stCondLst>
                            <p:childTnLst>
                              <p:par>
                                <p:cTn id="88" presetID="9" presetClass="exit" presetSubtype="0" fill="hold" grpId="1" nodeType="clickEffect">
                                  <p:stCondLst>
                                    <p:cond delay="0"/>
                                  </p:stCondLst>
                                  <p:childTnLst>
                                    <p:animEffect transition="out" filter="dissolve">
                                      <p:cBhvr>
                                        <p:cTn id="89" dur="500"/>
                                        <p:tgtEl>
                                          <p:spTgt spid="5"/>
                                        </p:tgtEl>
                                      </p:cBhvr>
                                    </p:animEffect>
                                    <p:set>
                                      <p:cBhvr>
                                        <p:cTn id="90" dur="1" fill="hold">
                                          <p:stCondLst>
                                            <p:cond delay="499"/>
                                          </p:stCondLst>
                                        </p:cTn>
                                        <p:tgtEl>
                                          <p:spTgt spid="5"/>
                                        </p:tgtEl>
                                        <p:attrNameLst>
                                          <p:attrName>style.visibility</p:attrName>
                                        </p:attrNameLst>
                                      </p:cBhvr>
                                      <p:to>
                                        <p:strVal val="hidden"/>
                                      </p:to>
                                    </p:set>
                                  </p:childTnLst>
                                </p:cTn>
                              </p:par>
                              <p:par>
                                <p:cTn id="91" presetID="9" presetClass="entr" presetSubtype="0"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dissolve">
                                      <p:cBhvr>
                                        <p:cTn id="93" dur="500"/>
                                        <p:tgtEl>
                                          <p:spTgt spid="6"/>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nodeType="click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Effect transition="in" filter="fade">
                                      <p:cBhvr>
                                        <p:cTn id="100" dur="500"/>
                                        <p:tgtEl>
                                          <p:spTgt spid="41"/>
                                        </p:tgtEl>
                                      </p:cBhvr>
                                    </p:animEffect>
                                  </p:childTnLst>
                                </p:cTn>
                              </p:par>
                              <p:par>
                                <p:cTn id="101" presetID="53" presetClass="entr" presetSubtype="0" fill="hold" nodeType="with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p:cTn id="103" dur="500" fill="hold"/>
                                        <p:tgtEl>
                                          <p:spTgt spid="42"/>
                                        </p:tgtEl>
                                        <p:attrNameLst>
                                          <p:attrName>ppt_w</p:attrName>
                                        </p:attrNameLst>
                                      </p:cBhvr>
                                      <p:tavLst>
                                        <p:tav tm="0">
                                          <p:val>
                                            <p:fltVal val="0"/>
                                          </p:val>
                                        </p:tav>
                                        <p:tav tm="100000">
                                          <p:val>
                                            <p:strVal val="#ppt_w"/>
                                          </p:val>
                                        </p:tav>
                                      </p:tavLst>
                                    </p:anim>
                                    <p:anim calcmode="lin" valueType="num">
                                      <p:cBhvr>
                                        <p:cTn id="104" dur="500" fill="hold"/>
                                        <p:tgtEl>
                                          <p:spTgt spid="42"/>
                                        </p:tgtEl>
                                        <p:attrNameLst>
                                          <p:attrName>ppt_h</p:attrName>
                                        </p:attrNameLst>
                                      </p:cBhvr>
                                      <p:tavLst>
                                        <p:tav tm="0">
                                          <p:val>
                                            <p:fltVal val="0"/>
                                          </p:val>
                                        </p:tav>
                                        <p:tav tm="100000">
                                          <p:val>
                                            <p:strVal val="#ppt_h"/>
                                          </p:val>
                                        </p:tav>
                                      </p:tavLst>
                                    </p:anim>
                                    <p:animEffect transition="in" filter="fade">
                                      <p:cBhvr>
                                        <p:cTn id="105" dur="500"/>
                                        <p:tgtEl>
                                          <p:spTgt spid="42"/>
                                        </p:tgtEl>
                                      </p:cBhvr>
                                    </p:animEffect>
                                  </p:childTnLst>
                                </p:cTn>
                              </p:par>
                              <p:par>
                                <p:cTn id="106" presetID="53" presetClass="entr" presetSubtype="0" fill="hold" nodeType="with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p:cTn id="108" dur="500" fill="hold"/>
                                        <p:tgtEl>
                                          <p:spTgt spid="43"/>
                                        </p:tgtEl>
                                        <p:attrNameLst>
                                          <p:attrName>ppt_w</p:attrName>
                                        </p:attrNameLst>
                                      </p:cBhvr>
                                      <p:tavLst>
                                        <p:tav tm="0">
                                          <p:val>
                                            <p:fltVal val="0"/>
                                          </p:val>
                                        </p:tav>
                                        <p:tav tm="100000">
                                          <p:val>
                                            <p:strVal val="#ppt_w"/>
                                          </p:val>
                                        </p:tav>
                                      </p:tavLst>
                                    </p:anim>
                                    <p:anim calcmode="lin" valueType="num">
                                      <p:cBhvr>
                                        <p:cTn id="109" dur="500" fill="hold"/>
                                        <p:tgtEl>
                                          <p:spTgt spid="43"/>
                                        </p:tgtEl>
                                        <p:attrNameLst>
                                          <p:attrName>ppt_h</p:attrName>
                                        </p:attrNameLst>
                                      </p:cBhvr>
                                      <p:tavLst>
                                        <p:tav tm="0">
                                          <p:val>
                                            <p:fltVal val="0"/>
                                          </p:val>
                                        </p:tav>
                                        <p:tav tm="100000">
                                          <p:val>
                                            <p:strVal val="#ppt_h"/>
                                          </p:val>
                                        </p:tav>
                                      </p:tavLst>
                                    </p:anim>
                                    <p:animEffect transition="in" filter="fade">
                                      <p:cBhvr>
                                        <p:cTn id="110" dur="500"/>
                                        <p:tgtEl>
                                          <p:spTgt spid="43"/>
                                        </p:tgtEl>
                                      </p:cBhvr>
                                    </p:animEffect>
                                  </p:childTnLst>
                                </p:cTn>
                              </p:par>
                              <p:par>
                                <p:cTn id="111" presetID="53" presetClass="entr" presetSubtype="0" fill="hold" nodeType="withEffect">
                                  <p:stCondLst>
                                    <p:cond delay="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53" presetClass="entr" presetSubtype="0" fill="hold" nodeType="with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p:cTn id="118" dur="500" fill="hold"/>
                                        <p:tgtEl>
                                          <p:spTgt spid="45"/>
                                        </p:tgtEl>
                                        <p:attrNameLst>
                                          <p:attrName>ppt_w</p:attrName>
                                        </p:attrNameLst>
                                      </p:cBhvr>
                                      <p:tavLst>
                                        <p:tav tm="0">
                                          <p:val>
                                            <p:fltVal val="0"/>
                                          </p:val>
                                        </p:tav>
                                        <p:tav tm="100000">
                                          <p:val>
                                            <p:strVal val="#ppt_w"/>
                                          </p:val>
                                        </p:tav>
                                      </p:tavLst>
                                    </p:anim>
                                    <p:anim calcmode="lin" valueType="num">
                                      <p:cBhvr>
                                        <p:cTn id="119" dur="500" fill="hold"/>
                                        <p:tgtEl>
                                          <p:spTgt spid="45"/>
                                        </p:tgtEl>
                                        <p:attrNameLst>
                                          <p:attrName>ppt_h</p:attrName>
                                        </p:attrNameLst>
                                      </p:cBhvr>
                                      <p:tavLst>
                                        <p:tav tm="0">
                                          <p:val>
                                            <p:fltVal val="0"/>
                                          </p:val>
                                        </p:tav>
                                        <p:tav tm="100000">
                                          <p:val>
                                            <p:strVal val="#ppt_h"/>
                                          </p:val>
                                        </p:tav>
                                      </p:tavLst>
                                    </p:anim>
                                    <p:animEffect transition="in" filter="fade">
                                      <p:cBhvr>
                                        <p:cTn id="120" dur="500"/>
                                        <p:tgtEl>
                                          <p:spTgt spid="45"/>
                                        </p:tgtEl>
                                      </p:cBhvr>
                                    </p:animEffect>
                                  </p:childTnLst>
                                </p:cTn>
                              </p:par>
                              <p:par>
                                <p:cTn id="121" presetID="53" presetClass="entr" presetSubtype="0" fill="hold" nodeType="withEffect">
                                  <p:stCondLst>
                                    <p:cond delay="0"/>
                                  </p:stCondLst>
                                  <p:childTnLst>
                                    <p:set>
                                      <p:cBhvr>
                                        <p:cTn id="122" dur="1" fill="hold">
                                          <p:stCondLst>
                                            <p:cond delay="0"/>
                                          </p:stCondLst>
                                        </p:cTn>
                                        <p:tgtEl>
                                          <p:spTgt spid="46"/>
                                        </p:tgtEl>
                                        <p:attrNameLst>
                                          <p:attrName>style.visibility</p:attrName>
                                        </p:attrNameLst>
                                      </p:cBhvr>
                                      <p:to>
                                        <p:strVal val="visible"/>
                                      </p:to>
                                    </p:set>
                                    <p:anim calcmode="lin" valueType="num">
                                      <p:cBhvr>
                                        <p:cTn id="123" dur="500" fill="hold"/>
                                        <p:tgtEl>
                                          <p:spTgt spid="46"/>
                                        </p:tgtEl>
                                        <p:attrNameLst>
                                          <p:attrName>ppt_w</p:attrName>
                                        </p:attrNameLst>
                                      </p:cBhvr>
                                      <p:tavLst>
                                        <p:tav tm="0">
                                          <p:val>
                                            <p:fltVal val="0"/>
                                          </p:val>
                                        </p:tav>
                                        <p:tav tm="100000">
                                          <p:val>
                                            <p:strVal val="#ppt_w"/>
                                          </p:val>
                                        </p:tav>
                                      </p:tavLst>
                                    </p:anim>
                                    <p:anim calcmode="lin" valueType="num">
                                      <p:cBhvr>
                                        <p:cTn id="124" dur="500" fill="hold"/>
                                        <p:tgtEl>
                                          <p:spTgt spid="46"/>
                                        </p:tgtEl>
                                        <p:attrNameLst>
                                          <p:attrName>ppt_h</p:attrName>
                                        </p:attrNameLst>
                                      </p:cBhvr>
                                      <p:tavLst>
                                        <p:tav tm="0">
                                          <p:val>
                                            <p:fltVal val="0"/>
                                          </p:val>
                                        </p:tav>
                                        <p:tav tm="100000">
                                          <p:val>
                                            <p:strVal val="#ppt_h"/>
                                          </p:val>
                                        </p:tav>
                                      </p:tavLst>
                                    </p:anim>
                                    <p:animEffect transition="in" filter="fade">
                                      <p:cBhvr>
                                        <p:cTn id="125" dur="500"/>
                                        <p:tgtEl>
                                          <p:spTgt spid="46"/>
                                        </p:tgtEl>
                                      </p:cBhvr>
                                    </p:animEffect>
                                  </p:childTnLst>
                                </p:cTn>
                              </p:par>
                              <p:par>
                                <p:cTn id="126" presetID="53" presetClass="entr" presetSubtype="0" fill="hold" nodeType="withEffect">
                                  <p:stCondLst>
                                    <p:cond delay="0"/>
                                  </p:stCondLst>
                                  <p:childTnLst>
                                    <p:set>
                                      <p:cBhvr>
                                        <p:cTn id="127" dur="1" fill="hold">
                                          <p:stCondLst>
                                            <p:cond delay="0"/>
                                          </p:stCondLst>
                                        </p:cTn>
                                        <p:tgtEl>
                                          <p:spTgt spid="47"/>
                                        </p:tgtEl>
                                        <p:attrNameLst>
                                          <p:attrName>style.visibility</p:attrName>
                                        </p:attrNameLst>
                                      </p:cBhvr>
                                      <p:to>
                                        <p:strVal val="visible"/>
                                      </p:to>
                                    </p:set>
                                    <p:anim calcmode="lin" valueType="num">
                                      <p:cBhvr>
                                        <p:cTn id="128" dur="500" fill="hold"/>
                                        <p:tgtEl>
                                          <p:spTgt spid="47"/>
                                        </p:tgtEl>
                                        <p:attrNameLst>
                                          <p:attrName>ppt_w</p:attrName>
                                        </p:attrNameLst>
                                      </p:cBhvr>
                                      <p:tavLst>
                                        <p:tav tm="0">
                                          <p:val>
                                            <p:fltVal val="0"/>
                                          </p:val>
                                        </p:tav>
                                        <p:tav tm="100000">
                                          <p:val>
                                            <p:strVal val="#ppt_w"/>
                                          </p:val>
                                        </p:tav>
                                      </p:tavLst>
                                    </p:anim>
                                    <p:anim calcmode="lin" valueType="num">
                                      <p:cBhvr>
                                        <p:cTn id="129" dur="500" fill="hold"/>
                                        <p:tgtEl>
                                          <p:spTgt spid="47"/>
                                        </p:tgtEl>
                                        <p:attrNameLst>
                                          <p:attrName>ppt_h</p:attrName>
                                        </p:attrNameLst>
                                      </p:cBhvr>
                                      <p:tavLst>
                                        <p:tav tm="0">
                                          <p:val>
                                            <p:fltVal val="0"/>
                                          </p:val>
                                        </p:tav>
                                        <p:tav tm="100000">
                                          <p:val>
                                            <p:strVal val="#ppt_h"/>
                                          </p:val>
                                        </p:tav>
                                      </p:tavLst>
                                    </p:anim>
                                    <p:animEffect transition="in" filter="fade">
                                      <p:cBhvr>
                                        <p:cTn id="130" dur="500"/>
                                        <p:tgtEl>
                                          <p:spTgt spid="47"/>
                                        </p:tgtEl>
                                      </p:cBhvr>
                                    </p:animEffect>
                                  </p:childTnLst>
                                </p:cTn>
                              </p:par>
                              <p:par>
                                <p:cTn id="131" presetID="53" presetClass="entr" presetSubtype="0" fill="hold" nodeType="withEffect">
                                  <p:stCondLst>
                                    <p:cond delay="0"/>
                                  </p:stCondLst>
                                  <p:childTnLst>
                                    <p:set>
                                      <p:cBhvr>
                                        <p:cTn id="132" dur="1" fill="hold">
                                          <p:stCondLst>
                                            <p:cond delay="0"/>
                                          </p:stCondLst>
                                        </p:cTn>
                                        <p:tgtEl>
                                          <p:spTgt spid="48"/>
                                        </p:tgtEl>
                                        <p:attrNameLst>
                                          <p:attrName>style.visibility</p:attrName>
                                        </p:attrNameLst>
                                      </p:cBhvr>
                                      <p:to>
                                        <p:strVal val="visible"/>
                                      </p:to>
                                    </p:set>
                                    <p:anim calcmode="lin" valueType="num">
                                      <p:cBhvr>
                                        <p:cTn id="133" dur="500" fill="hold"/>
                                        <p:tgtEl>
                                          <p:spTgt spid="48"/>
                                        </p:tgtEl>
                                        <p:attrNameLst>
                                          <p:attrName>ppt_w</p:attrName>
                                        </p:attrNameLst>
                                      </p:cBhvr>
                                      <p:tavLst>
                                        <p:tav tm="0">
                                          <p:val>
                                            <p:fltVal val="0"/>
                                          </p:val>
                                        </p:tav>
                                        <p:tav tm="100000">
                                          <p:val>
                                            <p:strVal val="#ppt_w"/>
                                          </p:val>
                                        </p:tav>
                                      </p:tavLst>
                                    </p:anim>
                                    <p:anim calcmode="lin" valueType="num">
                                      <p:cBhvr>
                                        <p:cTn id="134" dur="500" fill="hold"/>
                                        <p:tgtEl>
                                          <p:spTgt spid="48"/>
                                        </p:tgtEl>
                                        <p:attrNameLst>
                                          <p:attrName>ppt_h</p:attrName>
                                        </p:attrNameLst>
                                      </p:cBhvr>
                                      <p:tavLst>
                                        <p:tav tm="0">
                                          <p:val>
                                            <p:fltVal val="0"/>
                                          </p:val>
                                        </p:tav>
                                        <p:tav tm="100000">
                                          <p:val>
                                            <p:strVal val="#ppt_h"/>
                                          </p:val>
                                        </p:tav>
                                      </p:tavLst>
                                    </p:anim>
                                    <p:animEffect transition="in" filter="fade">
                                      <p:cBhvr>
                                        <p:cTn id="135" dur="500"/>
                                        <p:tgtEl>
                                          <p:spTgt spid="48"/>
                                        </p:tgtEl>
                                      </p:cBhvr>
                                    </p:animEffect>
                                  </p:childTnLst>
                                </p:cTn>
                              </p:par>
                              <p:par>
                                <p:cTn id="136" presetID="53" presetClass="entr" presetSubtype="0" fill="hold" nodeType="withEffect">
                                  <p:stCondLst>
                                    <p:cond delay="0"/>
                                  </p:stCondLst>
                                  <p:childTnLst>
                                    <p:set>
                                      <p:cBhvr>
                                        <p:cTn id="137" dur="1" fill="hold">
                                          <p:stCondLst>
                                            <p:cond delay="0"/>
                                          </p:stCondLst>
                                        </p:cTn>
                                        <p:tgtEl>
                                          <p:spTgt spid="49"/>
                                        </p:tgtEl>
                                        <p:attrNameLst>
                                          <p:attrName>style.visibility</p:attrName>
                                        </p:attrNameLst>
                                      </p:cBhvr>
                                      <p:to>
                                        <p:strVal val="visible"/>
                                      </p:to>
                                    </p:set>
                                    <p:anim calcmode="lin" valueType="num">
                                      <p:cBhvr>
                                        <p:cTn id="138" dur="500" fill="hold"/>
                                        <p:tgtEl>
                                          <p:spTgt spid="49"/>
                                        </p:tgtEl>
                                        <p:attrNameLst>
                                          <p:attrName>ppt_w</p:attrName>
                                        </p:attrNameLst>
                                      </p:cBhvr>
                                      <p:tavLst>
                                        <p:tav tm="0">
                                          <p:val>
                                            <p:fltVal val="0"/>
                                          </p:val>
                                        </p:tav>
                                        <p:tav tm="100000">
                                          <p:val>
                                            <p:strVal val="#ppt_w"/>
                                          </p:val>
                                        </p:tav>
                                      </p:tavLst>
                                    </p:anim>
                                    <p:anim calcmode="lin" valueType="num">
                                      <p:cBhvr>
                                        <p:cTn id="139" dur="500" fill="hold"/>
                                        <p:tgtEl>
                                          <p:spTgt spid="49"/>
                                        </p:tgtEl>
                                        <p:attrNameLst>
                                          <p:attrName>ppt_h</p:attrName>
                                        </p:attrNameLst>
                                      </p:cBhvr>
                                      <p:tavLst>
                                        <p:tav tm="0">
                                          <p:val>
                                            <p:fltVal val="0"/>
                                          </p:val>
                                        </p:tav>
                                        <p:tav tm="100000">
                                          <p:val>
                                            <p:strVal val="#ppt_h"/>
                                          </p:val>
                                        </p:tav>
                                      </p:tavLst>
                                    </p:anim>
                                    <p:animEffect transition="in" filter="fade">
                                      <p:cBhvr>
                                        <p:cTn id="140" dur="500"/>
                                        <p:tgtEl>
                                          <p:spTgt spid="49"/>
                                        </p:tgtEl>
                                      </p:cBhvr>
                                    </p:animEffect>
                                  </p:childTnLst>
                                </p:cTn>
                              </p:par>
                              <p:par>
                                <p:cTn id="141" presetID="53" presetClass="entr" presetSubtype="0" fill="hold" nodeType="withEffect">
                                  <p:stCondLst>
                                    <p:cond delay="0"/>
                                  </p:stCondLst>
                                  <p:childTnLst>
                                    <p:set>
                                      <p:cBhvr>
                                        <p:cTn id="142" dur="1" fill="hold">
                                          <p:stCondLst>
                                            <p:cond delay="0"/>
                                          </p:stCondLst>
                                        </p:cTn>
                                        <p:tgtEl>
                                          <p:spTgt spid="50"/>
                                        </p:tgtEl>
                                        <p:attrNameLst>
                                          <p:attrName>style.visibility</p:attrName>
                                        </p:attrNameLst>
                                      </p:cBhvr>
                                      <p:to>
                                        <p:strVal val="visible"/>
                                      </p:to>
                                    </p:set>
                                    <p:anim calcmode="lin" valueType="num">
                                      <p:cBhvr>
                                        <p:cTn id="143" dur="500" fill="hold"/>
                                        <p:tgtEl>
                                          <p:spTgt spid="50"/>
                                        </p:tgtEl>
                                        <p:attrNameLst>
                                          <p:attrName>ppt_w</p:attrName>
                                        </p:attrNameLst>
                                      </p:cBhvr>
                                      <p:tavLst>
                                        <p:tav tm="0">
                                          <p:val>
                                            <p:fltVal val="0"/>
                                          </p:val>
                                        </p:tav>
                                        <p:tav tm="100000">
                                          <p:val>
                                            <p:strVal val="#ppt_w"/>
                                          </p:val>
                                        </p:tav>
                                      </p:tavLst>
                                    </p:anim>
                                    <p:anim calcmode="lin" valueType="num">
                                      <p:cBhvr>
                                        <p:cTn id="144" dur="500" fill="hold"/>
                                        <p:tgtEl>
                                          <p:spTgt spid="50"/>
                                        </p:tgtEl>
                                        <p:attrNameLst>
                                          <p:attrName>ppt_h</p:attrName>
                                        </p:attrNameLst>
                                      </p:cBhvr>
                                      <p:tavLst>
                                        <p:tav tm="0">
                                          <p:val>
                                            <p:fltVal val="0"/>
                                          </p:val>
                                        </p:tav>
                                        <p:tav tm="100000">
                                          <p:val>
                                            <p:strVal val="#ppt_h"/>
                                          </p:val>
                                        </p:tav>
                                      </p:tavLst>
                                    </p:anim>
                                    <p:animEffect transition="in" filter="fade">
                                      <p:cBhvr>
                                        <p:cTn id="145" dur="500"/>
                                        <p:tgtEl>
                                          <p:spTgt spid="50"/>
                                        </p:tgtEl>
                                      </p:cBhvr>
                                    </p:animEffect>
                                  </p:childTnLst>
                                </p:cTn>
                              </p:par>
                              <p:par>
                                <p:cTn id="146" presetID="53" presetClass="entr" presetSubtype="0" fill="hold" nodeType="withEffect">
                                  <p:stCondLst>
                                    <p:cond delay="0"/>
                                  </p:stCondLst>
                                  <p:childTnLst>
                                    <p:set>
                                      <p:cBhvr>
                                        <p:cTn id="147" dur="1" fill="hold">
                                          <p:stCondLst>
                                            <p:cond delay="0"/>
                                          </p:stCondLst>
                                        </p:cTn>
                                        <p:tgtEl>
                                          <p:spTgt spid="51"/>
                                        </p:tgtEl>
                                        <p:attrNameLst>
                                          <p:attrName>style.visibility</p:attrName>
                                        </p:attrNameLst>
                                      </p:cBhvr>
                                      <p:to>
                                        <p:strVal val="visible"/>
                                      </p:to>
                                    </p:set>
                                    <p:anim calcmode="lin" valueType="num">
                                      <p:cBhvr>
                                        <p:cTn id="148" dur="500" fill="hold"/>
                                        <p:tgtEl>
                                          <p:spTgt spid="51"/>
                                        </p:tgtEl>
                                        <p:attrNameLst>
                                          <p:attrName>ppt_w</p:attrName>
                                        </p:attrNameLst>
                                      </p:cBhvr>
                                      <p:tavLst>
                                        <p:tav tm="0">
                                          <p:val>
                                            <p:fltVal val="0"/>
                                          </p:val>
                                        </p:tav>
                                        <p:tav tm="100000">
                                          <p:val>
                                            <p:strVal val="#ppt_w"/>
                                          </p:val>
                                        </p:tav>
                                      </p:tavLst>
                                    </p:anim>
                                    <p:anim calcmode="lin" valueType="num">
                                      <p:cBhvr>
                                        <p:cTn id="149" dur="500" fill="hold"/>
                                        <p:tgtEl>
                                          <p:spTgt spid="51"/>
                                        </p:tgtEl>
                                        <p:attrNameLst>
                                          <p:attrName>ppt_h</p:attrName>
                                        </p:attrNameLst>
                                      </p:cBhvr>
                                      <p:tavLst>
                                        <p:tav tm="0">
                                          <p:val>
                                            <p:fltVal val="0"/>
                                          </p:val>
                                        </p:tav>
                                        <p:tav tm="100000">
                                          <p:val>
                                            <p:strVal val="#ppt_h"/>
                                          </p:val>
                                        </p:tav>
                                      </p:tavLst>
                                    </p:anim>
                                    <p:animEffect transition="in" filter="fade">
                                      <p:cBhvr>
                                        <p:cTn id="150" dur="500"/>
                                        <p:tgtEl>
                                          <p:spTgt spid="51"/>
                                        </p:tgtEl>
                                      </p:cBhvr>
                                    </p:animEffect>
                                  </p:childTnLst>
                                </p:cTn>
                              </p:par>
                              <p:par>
                                <p:cTn id="151" presetID="53" presetClass="entr" presetSubtype="0" fill="hold" nodeType="withEffect">
                                  <p:stCondLst>
                                    <p:cond delay="0"/>
                                  </p:stCondLst>
                                  <p:childTnLst>
                                    <p:set>
                                      <p:cBhvr>
                                        <p:cTn id="152" dur="1" fill="hold">
                                          <p:stCondLst>
                                            <p:cond delay="0"/>
                                          </p:stCondLst>
                                        </p:cTn>
                                        <p:tgtEl>
                                          <p:spTgt spid="52"/>
                                        </p:tgtEl>
                                        <p:attrNameLst>
                                          <p:attrName>style.visibility</p:attrName>
                                        </p:attrNameLst>
                                      </p:cBhvr>
                                      <p:to>
                                        <p:strVal val="visible"/>
                                      </p:to>
                                    </p:set>
                                    <p:anim calcmode="lin" valueType="num">
                                      <p:cBhvr>
                                        <p:cTn id="153" dur="500" fill="hold"/>
                                        <p:tgtEl>
                                          <p:spTgt spid="52"/>
                                        </p:tgtEl>
                                        <p:attrNameLst>
                                          <p:attrName>ppt_w</p:attrName>
                                        </p:attrNameLst>
                                      </p:cBhvr>
                                      <p:tavLst>
                                        <p:tav tm="0">
                                          <p:val>
                                            <p:fltVal val="0"/>
                                          </p:val>
                                        </p:tav>
                                        <p:tav tm="100000">
                                          <p:val>
                                            <p:strVal val="#ppt_w"/>
                                          </p:val>
                                        </p:tav>
                                      </p:tavLst>
                                    </p:anim>
                                    <p:anim calcmode="lin" valueType="num">
                                      <p:cBhvr>
                                        <p:cTn id="154" dur="500" fill="hold"/>
                                        <p:tgtEl>
                                          <p:spTgt spid="52"/>
                                        </p:tgtEl>
                                        <p:attrNameLst>
                                          <p:attrName>ppt_h</p:attrName>
                                        </p:attrNameLst>
                                      </p:cBhvr>
                                      <p:tavLst>
                                        <p:tav tm="0">
                                          <p:val>
                                            <p:fltVal val="0"/>
                                          </p:val>
                                        </p:tav>
                                        <p:tav tm="100000">
                                          <p:val>
                                            <p:strVal val="#ppt_h"/>
                                          </p:val>
                                        </p:tav>
                                      </p:tavLst>
                                    </p:anim>
                                    <p:animEffect transition="in" filter="fade">
                                      <p:cBhvr>
                                        <p:cTn id="155" dur="500"/>
                                        <p:tgtEl>
                                          <p:spTgt spid="52"/>
                                        </p:tgtEl>
                                      </p:cBhvr>
                                    </p:animEffect>
                                  </p:childTnLst>
                                </p:cTn>
                              </p:par>
                              <p:par>
                                <p:cTn id="156" presetID="53" presetClass="entr" presetSubtype="0" fill="hold" nodeType="withEffect">
                                  <p:stCondLst>
                                    <p:cond delay="0"/>
                                  </p:stCondLst>
                                  <p:childTnLst>
                                    <p:set>
                                      <p:cBhvr>
                                        <p:cTn id="157" dur="1" fill="hold">
                                          <p:stCondLst>
                                            <p:cond delay="0"/>
                                          </p:stCondLst>
                                        </p:cTn>
                                        <p:tgtEl>
                                          <p:spTgt spid="53"/>
                                        </p:tgtEl>
                                        <p:attrNameLst>
                                          <p:attrName>style.visibility</p:attrName>
                                        </p:attrNameLst>
                                      </p:cBhvr>
                                      <p:to>
                                        <p:strVal val="visible"/>
                                      </p:to>
                                    </p:set>
                                    <p:anim calcmode="lin" valueType="num">
                                      <p:cBhvr>
                                        <p:cTn id="158" dur="500" fill="hold"/>
                                        <p:tgtEl>
                                          <p:spTgt spid="53"/>
                                        </p:tgtEl>
                                        <p:attrNameLst>
                                          <p:attrName>ppt_w</p:attrName>
                                        </p:attrNameLst>
                                      </p:cBhvr>
                                      <p:tavLst>
                                        <p:tav tm="0">
                                          <p:val>
                                            <p:fltVal val="0"/>
                                          </p:val>
                                        </p:tav>
                                        <p:tav tm="100000">
                                          <p:val>
                                            <p:strVal val="#ppt_w"/>
                                          </p:val>
                                        </p:tav>
                                      </p:tavLst>
                                    </p:anim>
                                    <p:anim calcmode="lin" valueType="num">
                                      <p:cBhvr>
                                        <p:cTn id="159" dur="500" fill="hold"/>
                                        <p:tgtEl>
                                          <p:spTgt spid="53"/>
                                        </p:tgtEl>
                                        <p:attrNameLst>
                                          <p:attrName>ppt_h</p:attrName>
                                        </p:attrNameLst>
                                      </p:cBhvr>
                                      <p:tavLst>
                                        <p:tav tm="0">
                                          <p:val>
                                            <p:fltVal val="0"/>
                                          </p:val>
                                        </p:tav>
                                        <p:tav tm="100000">
                                          <p:val>
                                            <p:strVal val="#ppt_h"/>
                                          </p:val>
                                        </p:tav>
                                      </p:tavLst>
                                    </p:anim>
                                    <p:animEffect transition="in" filter="fade">
                                      <p:cBhvr>
                                        <p:cTn id="160" dur="500"/>
                                        <p:tgtEl>
                                          <p:spTgt spid="53"/>
                                        </p:tgtEl>
                                      </p:cBhvr>
                                    </p:animEffect>
                                  </p:childTnLst>
                                </p:cTn>
                              </p:par>
                              <p:par>
                                <p:cTn id="161" presetID="53" presetClass="entr" presetSubtype="0" fill="hold" nodeType="withEffect">
                                  <p:stCondLst>
                                    <p:cond delay="0"/>
                                  </p:stCondLst>
                                  <p:childTnLst>
                                    <p:set>
                                      <p:cBhvr>
                                        <p:cTn id="162" dur="1" fill="hold">
                                          <p:stCondLst>
                                            <p:cond delay="0"/>
                                          </p:stCondLst>
                                        </p:cTn>
                                        <p:tgtEl>
                                          <p:spTgt spid="54"/>
                                        </p:tgtEl>
                                        <p:attrNameLst>
                                          <p:attrName>style.visibility</p:attrName>
                                        </p:attrNameLst>
                                      </p:cBhvr>
                                      <p:to>
                                        <p:strVal val="visible"/>
                                      </p:to>
                                    </p:set>
                                    <p:anim calcmode="lin" valueType="num">
                                      <p:cBhvr>
                                        <p:cTn id="163" dur="500" fill="hold"/>
                                        <p:tgtEl>
                                          <p:spTgt spid="54"/>
                                        </p:tgtEl>
                                        <p:attrNameLst>
                                          <p:attrName>ppt_w</p:attrName>
                                        </p:attrNameLst>
                                      </p:cBhvr>
                                      <p:tavLst>
                                        <p:tav tm="0">
                                          <p:val>
                                            <p:fltVal val="0"/>
                                          </p:val>
                                        </p:tav>
                                        <p:tav tm="100000">
                                          <p:val>
                                            <p:strVal val="#ppt_w"/>
                                          </p:val>
                                        </p:tav>
                                      </p:tavLst>
                                    </p:anim>
                                    <p:anim calcmode="lin" valueType="num">
                                      <p:cBhvr>
                                        <p:cTn id="164" dur="500" fill="hold"/>
                                        <p:tgtEl>
                                          <p:spTgt spid="54"/>
                                        </p:tgtEl>
                                        <p:attrNameLst>
                                          <p:attrName>ppt_h</p:attrName>
                                        </p:attrNameLst>
                                      </p:cBhvr>
                                      <p:tavLst>
                                        <p:tav tm="0">
                                          <p:val>
                                            <p:fltVal val="0"/>
                                          </p:val>
                                        </p:tav>
                                        <p:tav tm="100000">
                                          <p:val>
                                            <p:strVal val="#ppt_h"/>
                                          </p:val>
                                        </p:tav>
                                      </p:tavLst>
                                    </p:anim>
                                    <p:animEffect transition="in" filter="fade">
                                      <p:cBhvr>
                                        <p:cTn id="165" dur="500"/>
                                        <p:tgtEl>
                                          <p:spTgt spid="54"/>
                                        </p:tgtEl>
                                      </p:cBhvr>
                                    </p:animEffect>
                                  </p:childTnLst>
                                </p:cTn>
                              </p:par>
                              <p:par>
                                <p:cTn id="166" presetID="53" presetClass="entr" presetSubtype="0" fill="hold" nodeType="withEffect">
                                  <p:stCondLst>
                                    <p:cond delay="0"/>
                                  </p:stCondLst>
                                  <p:childTnLst>
                                    <p:set>
                                      <p:cBhvr>
                                        <p:cTn id="167" dur="1" fill="hold">
                                          <p:stCondLst>
                                            <p:cond delay="0"/>
                                          </p:stCondLst>
                                        </p:cTn>
                                        <p:tgtEl>
                                          <p:spTgt spid="55"/>
                                        </p:tgtEl>
                                        <p:attrNameLst>
                                          <p:attrName>style.visibility</p:attrName>
                                        </p:attrNameLst>
                                      </p:cBhvr>
                                      <p:to>
                                        <p:strVal val="visible"/>
                                      </p:to>
                                    </p:set>
                                    <p:anim calcmode="lin" valueType="num">
                                      <p:cBhvr>
                                        <p:cTn id="168" dur="500" fill="hold"/>
                                        <p:tgtEl>
                                          <p:spTgt spid="55"/>
                                        </p:tgtEl>
                                        <p:attrNameLst>
                                          <p:attrName>ppt_w</p:attrName>
                                        </p:attrNameLst>
                                      </p:cBhvr>
                                      <p:tavLst>
                                        <p:tav tm="0">
                                          <p:val>
                                            <p:fltVal val="0"/>
                                          </p:val>
                                        </p:tav>
                                        <p:tav tm="100000">
                                          <p:val>
                                            <p:strVal val="#ppt_w"/>
                                          </p:val>
                                        </p:tav>
                                      </p:tavLst>
                                    </p:anim>
                                    <p:anim calcmode="lin" valueType="num">
                                      <p:cBhvr>
                                        <p:cTn id="169" dur="500" fill="hold"/>
                                        <p:tgtEl>
                                          <p:spTgt spid="55"/>
                                        </p:tgtEl>
                                        <p:attrNameLst>
                                          <p:attrName>ppt_h</p:attrName>
                                        </p:attrNameLst>
                                      </p:cBhvr>
                                      <p:tavLst>
                                        <p:tav tm="0">
                                          <p:val>
                                            <p:fltVal val="0"/>
                                          </p:val>
                                        </p:tav>
                                        <p:tav tm="100000">
                                          <p:val>
                                            <p:strVal val="#ppt_h"/>
                                          </p:val>
                                        </p:tav>
                                      </p:tavLst>
                                    </p:anim>
                                    <p:animEffect transition="in" filter="fade">
                                      <p:cBhvr>
                                        <p:cTn id="170" dur="500"/>
                                        <p:tgtEl>
                                          <p:spTgt spid="55"/>
                                        </p:tgtEl>
                                      </p:cBhvr>
                                    </p:animEffect>
                                  </p:childTnLst>
                                </p:cTn>
                              </p:par>
                              <p:par>
                                <p:cTn id="171" presetID="53" presetClass="entr" presetSubtype="0" fill="hold" nodeType="withEffect">
                                  <p:stCondLst>
                                    <p:cond delay="0"/>
                                  </p:stCondLst>
                                  <p:childTnLst>
                                    <p:set>
                                      <p:cBhvr>
                                        <p:cTn id="172" dur="1" fill="hold">
                                          <p:stCondLst>
                                            <p:cond delay="0"/>
                                          </p:stCondLst>
                                        </p:cTn>
                                        <p:tgtEl>
                                          <p:spTgt spid="56"/>
                                        </p:tgtEl>
                                        <p:attrNameLst>
                                          <p:attrName>style.visibility</p:attrName>
                                        </p:attrNameLst>
                                      </p:cBhvr>
                                      <p:to>
                                        <p:strVal val="visible"/>
                                      </p:to>
                                    </p:set>
                                    <p:anim calcmode="lin" valueType="num">
                                      <p:cBhvr>
                                        <p:cTn id="173" dur="500" fill="hold"/>
                                        <p:tgtEl>
                                          <p:spTgt spid="56"/>
                                        </p:tgtEl>
                                        <p:attrNameLst>
                                          <p:attrName>ppt_w</p:attrName>
                                        </p:attrNameLst>
                                      </p:cBhvr>
                                      <p:tavLst>
                                        <p:tav tm="0">
                                          <p:val>
                                            <p:fltVal val="0"/>
                                          </p:val>
                                        </p:tav>
                                        <p:tav tm="100000">
                                          <p:val>
                                            <p:strVal val="#ppt_w"/>
                                          </p:val>
                                        </p:tav>
                                      </p:tavLst>
                                    </p:anim>
                                    <p:anim calcmode="lin" valueType="num">
                                      <p:cBhvr>
                                        <p:cTn id="174" dur="500" fill="hold"/>
                                        <p:tgtEl>
                                          <p:spTgt spid="56"/>
                                        </p:tgtEl>
                                        <p:attrNameLst>
                                          <p:attrName>ppt_h</p:attrName>
                                        </p:attrNameLst>
                                      </p:cBhvr>
                                      <p:tavLst>
                                        <p:tav tm="0">
                                          <p:val>
                                            <p:fltVal val="0"/>
                                          </p:val>
                                        </p:tav>
                                        <p:tav tm="100000">
                                          <p:val>
                                            <p:strVal val="#ppt_h"/>
                                          </p:val>
                                        </p:tav>
                                      </p:tavLst>
                                    </p:anim>
                                    <p:animEffect transition="in" filter="fade">
                                      <p:cBhvr>
                                        <p:cTn id="175" dur="500"/>
                                        <p:tgtEl>
                                          <p:spTgt spid="56"/>
                                        </p:tgtEl>
                                      </p:cBhvr>
                                    </p:animEffect>
                                  </p:childTnLst>
                                </p:cTn>
                              </p:par>
                              <p:par>
                                <p:cTn id="176" presetID="53" presetClass="entr" presetSubtype="0" fill="hold" nodeType="withEffect">
                                  <p:stCondLst>
                                    <p:cond delay="0"/>
                                  </p:stCondLst>
                                  <p:childTnLst>
                                    <p:set>
                                      <p:cBhvr>
                                        <p:cTn id="177" dur="1" fill="hold">
                                          <p:stCondLst>
                                            <p:cond delay="0"/>
                                          </p:stCondLst>
                                        </p:cTn>
                                        <p:tgtEl>
                                          <p:spTgt spid="57"/>
                                        </p:tgtEl>
                                        <p:attrNameLst>
                                          <p:attrName>style.visibility</p:attrName>
                                        </p:attrNameLst>
                                      </p:cBhvr>
                                      <p:to>
                                        <p:strVal val="visible"/>
                                      </p:to>
                                    </p:set>
                                    <p:anim calcmode="lin" valueType="num">
                                      <p:cBhvr>
                                        <p:cTn id="178" dur="500" fill="hold"/>
                                        <p:tgtEl>
                                          <p:spTgt spid="57"/>
                                        </p:tgtEl>
                                        <p:attrNameLst>
                                          <p:attrName>ppt_w</p:attrName>
                                        </p:attrNameLst>
                                      </p:cBhvr>
                                      <p:tavLst>
                                        <p:tav tm="0">
                                          <p:val>
                                            <p:fltVal val="0"/>
                                          </p:val>
                                        </p:tav>
                                        <p:tav tm="100000">
                                          <p:val>
                                            <p:strVal val="#ppt_w"/>
                                          </p:val>
                                        </p:tav>
                                      </p:tavLst>
                                    </p:anim>
                                    <p:anim calcmode="lin" valueType="num">
                                      <p:cBhvr>
                                        <p:cTn id="179" dur="500" fill="hold"/>
                                        <p:tgtEl>
                                          <p:spTgt spid="57"/>
                                        </p:tgtEl>
                                        <p:attrNameLst>
                                          <p:attrName>ppt_h</p:attrName>
                                        </p:attrNameLst>
                                      </p:cBhvr>
                                      <p:tavLst>
                                        <p:tav tm="0">
                                          <p:val>
                                            <p:fltVal val="0"/>
                                          </p:val>
                                        </p:tav>
                                        <p:tav tm="100000">
                                          <p:val>
                                            <p:strVal val="#ppt_h"/>
                                          </p:val>
                                        </p:tav>
                                      </p:tavLst>
                                    </p:anim>
                                    <p:animEffect transition="in" filter="fade">
                                      <p:cBhvr>
                                        <p:cTn id="180" dur="500"/>
                                        <p:tgtEl>
                                          <p:spTgt spid="57"/>
                                        </p:tgtEl>
                                      </p:cBhvr>
                                    </p:animEffect>
                                  </p:childTnLst>
                                </p:cTn>
                              </p:par>
                              <p:par>
                                <p:cTn id="181" presetID="53" presetClass="entr" presetSubtype="0" fill="hold"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p:cTn id="183" dur="500" fill="hold"/>
                                        <p:tgtEl>
                                          <p:spTgt spid="58"/>
                                        </p:tgtEl>
                                        <p:attrNameLst>
                                          <p:attrName>ppt_w</p:attrName>
                                        </p:attrNameLst>
                                      </p:cBhvr>
                                      <p:tavLst>
                                        <p:tav tm="0">
                                          <p:val>
                                            <p:fltVal val="0"/>
                                          </p:val>
                                        </p:tav>
                                        <p:tav tm="100000">
                                          <p:val>
                                            <p:strVal val="#ppt_w"/>
                                          </p:val>
                                        </p:tav>
                                      </p:tavLst>
                                    </p:anim>
                                    <p:anim calcmode="lin" valueType="num">
                                      <p:cBhvr>
                                        <p:cTn id="184" dur="500" fill="hold"/>
                                        <p:tgtEl>
                                          <p:spTgt spid="58"/>
                                        </p:tgtEl>
                                        <p:attrNameLst>
                                          <p:attrName>ppt_h</p:attrName>
                                        </p:attrNameLst>
                                      </p:cBhvr>
                                      <p:tavLst>
                                        <p:tav tm="0">
                                          <p:val>
                                            <p:fltVal val="0"/>
                                          </p:val>
                                        </p:tav>
                                        <p:tav tm="100000">
                                          <p:val>
                                            <p:strVal val="#ppt_h"/>
                                          </p:val>
                                        </p:tav>
                                      </p:tavLst>
                                    </p:anim>
                                    <p:animEffect transition="in" filter="fade">
                                      <p:cBhvr>
                                        <p:cTn id="185" dur="500"/>
                                        <p:tgtEl>
                                          <p:spTgt spid="58"/>
                                        </p:tgtEl>
                                      </p:cBhvr>
                                    </p:animEffect>
                                  </p:childTnLst>
                                </p:cTn>
                              </p:par>
                              <p:par>
                                <p:cTn id="186" presetID="53" presetClass="entr" presetSubtype="0" fill="hold" nodeType="withEffect">
                                  <p:stCondLst>
                                    <p:cond delay="0"/>
                                  </p:stCondLst>
                                  <p:childTnLst>
                                    <p:set>
                                      <p:cBhvr>
                                        <p:cTn id="187" dur="1" fill="hold">
                                          <p:stCondLst>
                                            <p:cond delay="0"/>
                                          </p:stCondLst>
                                        </p:cTn>
                                        <p:tgtEl>
                                          <p:spTgt spid="59"/>
                                        </p:tgtEl>
                                        <p:attrNameLst>
                                          <p:attrName>style.visibility</p:attrName>
                                        </p:attrNameLst>
                                      </p:cBhvr>
                                      <p:to>
                                        <p:strVal val="visible"/>
                                      </p:to>
                                    </p:set>
                                    <p:anim calcmode="lin" valueType="num">
                                      <p:cBhvr>
                                        <p:cTn id="188" dur="500" fill="hold"/>
                                        <p:tgtEl>
                                          <p:spTgt spid="59"/>
                                        </p:tgtEl>
                                        <p:attrNameLst>
                                          <p:attrName>ppt_w</p:attrName>
                                        </p:attrNameLst>
                                      </p:cBhvr>
                                      <p:tavLst>
                                        <p:tav tm="0">
                                          <p:val>
                                            <p:fltVal val="0"/>
                                          </p:val>
                                        </p:tav>
                                        <p:tav tm="100000">
                                          <p:val>
                                            <p:strVal val="#ppt_w"/>
                                          </p:val>
                                        </p:tav>
                                      </p:tavLst>
                                    </p:anim>
                                    <p:anim calcmode="lin" valueType="num">
                                      <p:cBhvr>
                                        <p:cTn id="189" dur="500" fill="hold"/>
                                        <p:tgtEl>
                                          <p:spTgt spid="59"/>
                                        </p:tgtEl>
                                        <p:attrNameLst>
                                          <p:attrName>ppt_h</p:attrName>
                                        </p:attrNameLst>
                                      </p:cBhvr>
                                      <p:tavLst>
                                        <p:tav tm="0">
                                          <p:val>
                                            <p:fltVal val="0"/>
                                          </p:val>
                                        </p:tav>
                                        <p:tav tm="100000">
                                          <p:val>
                                            <p:strVal val="#ppt_h"/>
                                          </p:val>
                                        </p:tav>
                                      </p:tavLst>
                                    </p:anim>
                                    <p:animEffect transition="in" filter="fade">
                                      <p:cBhvr>
                                        <p:cTn id="190" dur="500"/>
                                        <p:tgtEl>
                                          <p:spTgt spid="59"/>
                                        </p:tgtEl>
                                      </p:cBhvr>
                                    </p:animEffect>
                                  </p:childTnLst>
                                </p:cTn>
                              </p:par>
                              <p:par>
                                <p:cTn id="191" presetID="53" presetClass="entr" presetSubtype="0" fill="hold" nodeType="withEffect">
                                  <p:stCondLst>
                                    <p:cond delay="0"/>
                                  </p:stCondLst>
                                  <p:childTnLst>
                                    <p:set>
                                      <p:cBhvr>
                                        <p:cTn id="192" dur="1" fill="hold">
                                          <p:stCondLst>
                                            <p:cond delay="0"/>
                                          </p:stCondLst>
                                        </p:cTn>
                                        <p:tgtEl>
                                          <p:spTgt spid="60"/>
                                        </p:tgtEl>
                                        <p:attrNameLst>
                                          <p:attrName>style.visibility</p:attrName>
                                        </p:attrNameLst>
                                      </p:cBhvr>
                                      <p:to>
                                        <p:strVal val="visible"/>
                                      </p:to>
                                    </p:set>
                                    <p:anim calcmode="lin" valueType="num">
                                      <p:cBhvr>
                                        <p:cTn id="193" dur="500" fill="hold"/>
                                        <p:tgtEl>
                                          <p:spTgt spid="60"/>
                                        </p:tgtEl>
                                        <p:attrNameLst>
                                          <p:attrName>ppt_w</p:attrName>
                                        </p:attrNameLst>
                                      </p:cBhvr>
                                      <p:tavLst>
                                        <p:tav tm="0">
                                          <p:val>
                                            <p:fltVal val="0"/>
                                          </p:val>
                                        </p:tav>
                                        <p:tav tm="100000">
                                          <p:val>
                                            <p:strVal val="#ppt_w"/>
                                          </p:val>
                                        </p:tav>
                                      </p:tavLst>
                                    </p:anim>
                                    <p:anim calcmode="lin" valueType="num">
                                      <p:cBhvr>
                                        <p:cTn id="194" dur="500" fill="hold"/>
                                        <p:tgtEl>
                                          <p:spTgt spid="60"/>
                                        </p:tgtEl>
                                        <p:attrNameLst>
                                          <p:attrName>ppt_h</p:attrName>
                                        </p:attrNameLst>
                                      </p:cBhvr>
                                      <p:tavLst>
                                        <p:tav tm="0">
                                          <p:val>
                                            <p:fltVal val="0"/>
                                          </p:val>
                                        </p:tav>
                                        <p:tav tm="100000">
                                          <p:val>
                                            <p:strVal val="#ppt_h"/>
                                          </p:val>
                                        </p:tav>
                                      </p:tavLst>
                                    </p:anim>
                                    <p:animEffect transition="in" filter="fade">
                                      <p:cBhvr>
                                        <p:cTn id="195" dur="500"/>
                                        <p:tgtEl>
                                          <p:spTgt spid="60"/>
                                        </p:tgtEl>
                                      </p:cBhvr>
                                    </p:animEffect>
                                  </p:childTnLst>
                                </p:cTn>
                              </p:par>
                            </p:childTnLst>
                          </p:cTn>
                        </p:par>
                      </p:childTnLst>
                    </p:cTn>
                  </p:par>
                  <p:par>
                    <p:cTn id="196" fill="hold">
                      <p:stCondLst>
                        <p:cond delay="indefinite"/>
                      </p:stCondLst>
                      <p:childTnLst>
                        <p:par>
                          <p:cTn id="197" fill="hold">
                            <p:stCondLst>
                              <p:cond delay="0"/>
                            </p:stCondLst>
                            <p:childTnLst>
                              <p:par>
                                <p:cTn id="198" presetID="9" presetClass="exit" presetSubtype="0" fill="hold" grpId="1" nodeType="clickEffect">
                                  <p:stCondLst>
                                    <p:cond delay="0"/>
                                  </p:stCondLst>
                                  <p:childTnLst>
                                    <p:animEffect transition="out" filter="dissolve">
                                      <p:cBhvr>
                                        <p:cTn id="199" dur="500"/>
                                        <p:tgtEl>
                                          <p:spTgt spid="6"/>
                                        </p:tgtEl>
                                      </p:cBhvr>
                                    </p:animEffect>
                                    <p:set>
                                      <p:cBhvr>
                                        <p:cTn id="200" dur="1" fill="hold">
                                          <p:stCondLst>
                                            <p:cond delay="499"/>
                                          </p:stCondLst>
                                        </p:cTn>
                                        <p:tgtEl>
                                          <p:spTgt spid="6"/>
                                        </p:tgtEl>
                                        <p:attrNameLst>
                                          <p:attrName>style.visibility</p:attrName>
                                        </p:attrNameLst>
                                      </p:cBhvr>
                                      <p:to>
                                        <p:strVal val="hidden"/>
                                      </p:to>
                                    </p:set>
                                  </p:childTnLst>
                                </p:cTn>
                              </p:par>
                              <p:par>
                                <p:cTn id="201" presetID="9" presetClass="entr" presetSubtype="0" fill="hold" grpId="0" nodeType="withEffect">
                                  <p:stCondLst>
                                    <p:cond delay="0"/>
                                  </p:stCondLst>
                                  <p:childTnLst>
                                    <p:set>
                                      <p:cBhvr>
                                        <p:cTn id="202" dur="1" fill="hold">
                                          <p:stCondLst>
                                            <p:cond delay="0"/>
                                          </p:stCondLst>
                                        </p:cTn>
                                        <p:tgtEl>
                                          <p:spTgt spid="7"/>
                                        </p:tgtEl>
                                        <p:attrNameLst>
                                          <p:attrName>style.visibility</p:attrName>
                                        </p:attrNameLst>
                                      </p:cBhvr>
                                      <p:to>
                                        <p:strVal val="visible"/>
                                      </p:to>
                                    </p:set>
                                    <p:animEffect transition="in" filter="dissolve">
                                      <p:cBhvr>
                                        <p:cTn id="203" dur="500"/>
                                        <p:tgtEl>
                                          <p:spTgt spid="7"/>
                                        </p:tgtEl>
                                      </p:cBhvr>
                                    </p:animEffect>
                                  </p:childTnLst>
                                </p:cTn>
                              </p:par>
                            </p:childTnLst>
                          </p:cTn>
                        </p:par>
                      </p:childTnLst>
                    </p:cTn>
                  </p:par>
                  <p:par>
                    <p:cTn id="204" fill="hold">
                      <p:stCondLst>
                        <p:cond delay="indefinite"/>
                      </p:stCondLst>
                      <p:childTnLst>
                        <p:par>
                          <p:cTn id="205" fill="hold">
                            <p:stCondLst>
                              <p:cond delay="0"/>
                            </p:stCondLst>
                            <p:childTnLst>
                              <p:par>
                                <p:cTn id="206" presetID="0" presetClass="path" presetSubtype="0" accel="50000" decel="50000" fill="hold" nodeType="clickEffect">
                                  <p:stCondLst>
                                    <p:cond delay="0"/>
                                  </p:stCondLst>
                                  <p:childTnLst>
                                    <p:animMotion origin="layout" path="M -3.33333E-6 -9.44496E-6 L -0.04167 -9.44496E-6 " pathEditMode="relative" ptsTypes="AA">
                                      <p:cBhvr>
                                        <p:cTn id="207" dur="2000" fill="hold"/>
                                        <p:tgtEl>
                                          <p:spTgt spid="48"/>
                                        </p:tgtEl>
                                        <p:attrNameLst>
                                          <p:attrName>ppt_x</p:attrName>
                                          <p:attrName>ppt_y</p:attrName>
                                        </p:attrNameLst>
                                      </p:cBhvr>
                                    </p:animMotion>
                                  </p:childTnLst>
                                </p:cTn>
                              </p:par>
                            </p:childTnLst>
                          </p:cTn>
                        </p:par>
                        <p:par>
                          <p:cTn id="208" fill="hold">
                            <p:stCondLst>
                              <p:cond delay="2000"/>
                            </p:stCondLst>
                            <p:childTnLst>
                              <p:par>
                                <p:cTn id="209" presetID="14" presetClass="emph" presetSubtype="0" fill="hold" nodeType="afterEffect">
                                  <p:stCondLst>
                                    <p:cond delay="0"/>
                                  </p:stCondLst>
                                  <p:childTnLst>
                                    <p:animClr clrSpc="rgb" dir="cw">
                                      <p:cBhvr override="childStyle">
                                        <p:cTn id="210" dur="1900" fill="hold">
                                          <p:stCondLst>
                                            <p:cond delay="100"/>
                                          </p:stCondLst>
                                        </p:cTn>
                                        <p:tgtEl>
                                          <p:spTgt spid="1026"/>
                                        </p:tgtEl>
                                        <p:attrNameLst>
                                          <p:attrName>style.color</p:attrName>
                                        </p:attrNameLst>
                                      </p:cBhvr>
                                      <p:to>
                                        <a:schemeClr val="hlink"/>
                                      </p:to>
                                    </p:animClr>
                                    <p:animClr clrSpc="rgb" dir="cw">
                                      <p:cBhvr>
                                        <p:cTn id="211" dur="1900" fill="hold">
                                          <p:stCondLst>
                                            <p:cond delay="100"/>
                                          </p:stCondLst>
                                        </p:cTn>
                                        <p:tgtEl>
                                          <p:spTgt spid="1026"/>
                                        </p:tgtEl>
                                        <p:attrNameLst>
                                          <p:attrName>fillColor</p:attrName>
                                        </p:attrNameLst>
                                      </p:cBhvr>
                                      <p:to>
                                        <a:schemeClr val="hlink"/>
                                      </p:to>
                                    </p:animClr>
                                    <p:set>
                                      <p:cBhvr>
                                        <p:cTn id="212" dur="1900" fill="hold">
                                          <p:stCondLst>
                                            <p:cond delay="100"/>
                                          </p:stCondLst>
                                        </p:cTn>
                                        <p:tgtEl>
                                          <p:spTgt spid="1026"/>
                                        </p:tgtEl>
                                        <p:attrNameLst>
                                          <p:attrName>fill.type</p:attrName>
                                        </p:attrNameLst>
                                      </p:cBhvr>
                                      <p:to>
                                        <p:strVal val="solid"/>
                                      </p:to>
                                    </p:set>
                                    <p:set>
                                      <p:cBhvr>
                                        <p:cTn id="213" dur="1900" fill="hold">
                                          <p:stCondLst>
                                            <p:cond delay="100"/>
                                          </p:stCondLst>
                                        </p:cTn>
                                        <p:tgtEl>
                                          <p:spTgt spid="1026"/>
                                        </p:tgtEl>
                                        <p:attrNameLst>
                                          <p:attrName>fill.on</p:attrName>
                                        </p:attrNameLst>
                                      </p:cBhvr>
                                      <p:to>
                                        <p:strVal val="true"/>
                                      </p:to>
                                    </p:set>
                                    <p:animScale>
                                      <p:cBhvr>
                                        <p:cTn id="214" dur="200" fill="hold">
                                          <p:stCondLst>
                                            <p:cond delay="0"/>
                                          </p:stCondLst>
                                        </p:cTn>
                                        <p:tgtEl>
                                          <p:spTgt spid="1026"/>
                                        </p:tgtEl>
                                      </p:cBhvr>
                                      <p:from x="100000" y="100000"/>
                                      <p:to x="100000" y="5000"/>
                                    </p:animScale>
                                    <p:animScale>
                                      <p:cBhvr>
                                        <p:cTn id="215" dur="200" fill="hold">
                                          <p:stCondLst>
                                            <p:cond delay="200"/>
                                          </p:stCondLst>
                                        </p:cTn>
                                        <p:tgtEl>
                                          <p:spTgt spid="1026"/>
                                        </p:tgtEl>
                                      </p:cBhvr>
                                      <p:from x="100000" y="5000"/>
                                      <p:to x="120000" y="150000"/>
                                    </p:animScale>
                                    <p:animScale>
                                      <p:cBhvr>
                                        <p:cTn id="216" dur="600" fill="hold">
                                          <p:stCondLst>
                                            <p:cond delay="1400"/>
                                          </p:stCondLst>
                                        </p:cTn>
                                        <p:tgtEl>
                                          <p:spTgt spid="1026"/>
                                        </p:tgtEl>
                                      </p:cBhvr>
                                      <p:to x="120000" y="150000"/>
                                    </p:animScale>
                                  </p:childTnLst>
                                </p:cTn>
                              </p:par>
                            </p:childTnLst>
                          </p:cTn>
                        </p:par>
                        <p:par>
                          <p:cTn id="217" fill="hold">
                            <p:stCondLst>
                              <p:cond delay="4000"/>
                            </p:stCondLst>
                            <p:childTnLst>
                              <p:par>
                                <p:cTn id="218" presetID="39" presetClass="exit" presetSubtype="0" decel="100000" fill="hold" nodeType="afterEffect">
                                  <p:stCondLst>
                                    <p:cond delay="0"/>
                                  </p:stCondLst>
                                  <p:childTnLst>
                                    <p:anim calcmode="lin" valueType="num">
                                      <p:cBhvr>
                                        <p:cTn id="219" dur="500"/>
                                        <p:tgtEl>
                                          <p:spTgt spid="1026"/>
                                        </p:tgtEl>
                                        <p:attrNameLst>
                                          <p:attrName>ppt_h</p:attrName>
                                        </p:attrNameLst>
                                      </p:cBhvr>
                                      <p:tavLst>
                                        <p:tav tm="0">
                                          <p:val>
                                            <p:strVal val="ppt_h"/>
                                          </p:val>
                                        </p:tav>
                                        <p:tav tm="50000">
                                          <p:val>
                                            <p:strVal val="ppt_h/20"/>
                                          </p:val>
                                        </p:tav>
                                        <p:tav tm="100000">
                                          <p:val>
                                            <p:strVal val="ppt_h/20"/>
                                          </p:val>
                                        </p:tav>
                                      </p:tavLst>
                                    </p:anim>
                                    <p:anim calcmode="lin" valueType="num">
                                      <p:cBhvr>
                                        <p:cTn id="220" dur="500"/>
                                        <p:tgtEl>
                                          <p:spTgt spid="1026"/>
                                        </p:tgtEl>
                                        <p:attrNameLst>
                                          <p:attrName>ppt_w</p:attrName>
                                        </p:attrNameLst>
                                      </p:cBhvr>
                                      <p:tavLst>
                                        <p:tav tm="0">
                                          <p:val>
                                            <p:strVal val="ppt_w"/>
                                          </p:val>
                                        </p:tav>
                                        <p:tav tm="50000">
                                          <p:val>
                                            <p:strVal val="ppt_w+.3"/>
                                          </p:val>
                                        </p:tav>
                                        <p:tav tm="100000">
                                          <p:val>
                                            <p:strVal val="ppt_w+.3"/>
                                          </p:val>
                                        </p:tav>
                                      </p:tavLst>
                                    </p:anim>
                                    <p:anim calcmode="lin" valueType="num">
                                      <p:cBhvr>
                                        <p:cTn id="221" dur="500"/>
                                        <p:tgtEl>
                                          <p:spTgt spid="1026"/>
                                        </p:tgtEl>
                                        <p:attrNameLst>
                                          <p:attrName>ppt_x</p:attrName>
                                        </p:attrNameLst>
                                      </p:cBhvr>
                                      <p:tavLst>
                                        <p:tav tm="0">
                                          <p:val>
                                            <p:strVal val="ppt_x"/>
                                          </p:val>
                                        </p:tav>
                                        <p:tav tm="50000">
                                          <p:val>
                                            <p:strVal val="ppt_x"/>
                                          </p:val>
                                        </p:tav>
                                        <p:tav tm="100000">
                                          <p:val>
                                            <p:strVal val="ppt_x-.3"/>
                                          </p:val>
                                        </p:tav>
                                      </p:tavLst>
                                    </p:anim>
                                    <p:anim calcmode="lin" valueType="num">
                                      <p:cBhvr>
                                        <p:cTn id="222" dur="500"/>
                                        <p:tgtEl>
                                          <p:spTgt spid="1026"/>
                                        </p:tgtEl>
                                        <p:attrNameLst>
                                          <p:attrName>ppt_y</p:attrName>
                                        </p:attrNameLst>
                                      </p:cBhvr>
                                      <p:tavLst>
                                        <p:tav tm="0">
                                          <p:val>
                                            <p:strVal val="ppt_y"/>
                                          </p:val>
                                        </p:tav>
                                        <p:tav tm="100000">
                                          <p:val>
                                            <p:strVal val="ppt_y"/>
                                          </p:val>
                                        </p:tav>
                                      </p:tavLst>
                                    </p:anim>
                                    <p:set>
                                      <p:cBhvr>
                                        <p:cTn id="223" dur="1" fill="hold">
                                          <p:stCondLst>
                                            <p:cond delay="499"/>
                                          </p:stCondLst>
                                        </p:cTn>
                                        <p:tgtEl>
                                          <p:spTgt spid="1026"/>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9" presetClass="exit" presetSubtype="0" fill="hold" grpId="1" nodeType="clickEffect">
                                  <p:stCondLst>
                                    <p:cond delay="0"/>
                                  </p:stCondLst>
                                  <p:childTnLst>
                                    <p:animEffect transition="out" filter="dissolve">
                                      <p:cBhvr>
                                        <p:cTn id="227" dur="500"/>
                                        <p:tgtEl>
                                          <p:spTgt spid="7"/>
                                        </p:tgtEl>
                                      </p:cBhvr>
                                    </p:animEffect>
                                    <p:set>
                                      <p:cBhvr>
                                        <p:cTn id="228" dur="1" fill="hold">
                                          <p:stCondLst>
                                            <p:cond delay="499"/>
                                          </p:stCondLst>
                                        </p:cTn>
                                        <p:tgtEl>
                                          <p:spTgt spid="7"/>
                                        </p:tgtEl>
                                        <p:attrNameLst>
                                          <p:attrName>style.visibility</p:attrName>
                                        </p:attrNameLst>
                                      </p:cBhvr>
                                      <p:to>
                                        <p:strVal val="hidden"/>
                                      </p:to>
                                    </p:set>
                                  </p:childTnLst>
                                </p:cTn>
                              </p:par>
                              <p:par>
                                <p:cTn id="229" presetID="9" presetClass="entr" presetSubtype="0" fill="hold" grpId="0" nodeType="withEffect">
                                  <p:stCondLst>
                                    <p:cond delay="0"/>
                                  </p:stCondLst>
                                  <p:childTnLst>
                                    <p:set>
                                      <p:cBhvr>
                                        <p:cTn id="230" dur="1" fill="hold">
                                          <p:stCondLst>
                                            <p:cond delay="0"/>
                                          </p:stCondLst>
                                        </p:cTn>
                                        <p:tgtEl>
                                          <p:spTgt spid="8"/>
                                        </p:tgtEl>
                                        <p:attrNameLst>
                                          <p:attrName>style.visibility</p:attrName>
                                        </p:attrNameLst>
                                      </p:cBhvr>
                                      <p:to>
                                        <p:strVal val="visible"/>
                                      </p:to>
                                    </p:set>
                                    <p:animEffect transition="in" filter="dissolve">
                                      <p:cBhvr>
                                        <p:cTn id="231" dur="500"/>
                                        <p:tgtEl>
                                          <p:spTgt spid="8"/>
                                        </p:tgtEl>
                                      </p:cBhvr>
                                    </p:animEffec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nodeType="clickEffect">
                                  <p:stCondLst>
                                    <p:cond delay="0"/>
                                  </p:stCondLst>
                                  <p:childTnLst>
                                    <p:set>
                                      <p:cBhvr>
                                        <p:cTn id="235" dur="1" fill="hold">
                                          <p:stCondLst>
                                            <p:cond delay="0"/>
                                          </p:stCondLst>
                                        </p:cTn>
                                        <p:tgtEl>
                                          <p:spTgt spid="66"/>
                                        </p:tgtEl>
                                        <p:attrNameLst>
                                          <p:attrName>style.visibility</p:attrName>
                                        </p:attrNameLst>
                                      </p:cBhvr>
                                      <p:to>
                                        <p:strVal val="visible"/>
                                      </p:to>
                                    </p:set>
                                  </p:childTnLst>
                                </p:cTn>
                              </p:par>
                              <p:par>
                                <p:cTn id="236" presetID="1" presetClass="entr" presetSubtype="0" fill="hold" nodeType="withEffect">
                                  <p:stCondLst>
                                    <p:cond delay="0"/>
                                  </p:stCondLst>
                                  <p:childTnLst>
                                    <p:set>
                                      <p:cBhvr>
                                        <p:cTn id="237" dur="1" fill="hold">
                                          <p:stCondLst>
                                            <p:cond delay="0"/>
                                          </p:stCondLst>
                                        </p:cTn>
                                        <p:tgtEl>
                                          <p:spTgt spid="67"/>
                                        </p:tgtEl>
                                        <p:attrNameLst>
                                          <p:attrName>style.visibility</p:attrName>
                                        </p:attrNameLst>
                                      </p:cBhvr>
                                      <p:to>
                                        <p:strVal val="visible"/>
                                      </p:to>
                                    </p:set>
                                  </p:childTnLst>
                                </p:cTn>
                              </p:par>
                              <p:par>
                                <p:cTn id="238" presetID="1" presetClass="entr" presetSubtype="0" fill="hold" nodeType="withEffect">
                                  <p:stCondLst>
                                    <p:cond delay="0"/>
                                  </p:stCondLst>
                                  <p:childTnLst>
                                    <p:set>
                                      <p:cBhvr>
                                        <p:cTn id="239" dur="1" fill="hold">
                                          <p:stCondLst>
                                            <p:cond delay="0"/>
                                          </p:stCondLst>
                                        </p:cTn>
                                        <p:tgtEl>
                                          <p:spTgt spid="68"/>
                                        </p:tgtEl>
                                        <p:attrNameLst>
                                          <p:attrName>style.visibility</p:attrName>
                                        </p:attrNameLst>
                                      </p:cBhvr>
                                      <p:to>
                                        <p:strVal val="visible"/>
                                      </p:to>
                                    </p:set>
                                  </p:childTnLst>
                                </p:cTn>
                              </p:par>
                              <p:par>
                                <p:cTn id="240" presetID="1" presetClass="entr" presetSubtype="0" fill="hold" nodeType="withEffect">
                                  <p:stCondLst>
                                    <p:cond delay="0"/>
                                  </p:stCondLst>
                                  <p:childTnLst>
                                    <p:set>
                                      <p:cBhvr>
                                        <p:cTn id="241" dur="1" fill="hold">
                                          <p:stCondLst>
                                            <p:cond delay="0"/>
                                          </p:stCondLst>
                                        </p:cTn>
                                        <p:tgtEl>
                                          <p:spTgt spid="69"/>
                                        </p:tgtEl>
                                        <p:attrNameLst>
                                          <p:attrName>style.visibility</p:attrName>
                                        </p:attrNameLst>
                                      </p:cBhvr>
                                      <p:to>
                                        <p:strVal val="visible"/>
                                      </p:to>
                                    </p:set>
                                  </p:childTnLst>
                                </p:cTn>
                              </p:par>
                              <p:par>
                                <p:cTn id="242" presetID="1" presetClass="entr" presetSubtype="0" fill="hold" nodeType="withEffect">
                                  <p:stCondLst>
                                    <p:cond delay="0"/>
                                  </p:stCondLst>
                                  <p:childTnLst>
                                    <p:set>
                                      <p:cBhvr>
                                        <p:cTn id="243" dur="1" fill="hold">
                                          <p:stCondLst>
                                            <p:cond delay="0"/>
                                          </p:stCondLst>
                                        </p:cTn>
                                        <p:tgtEl>
                                          <p:spTgt spid="70"/>
                                        </p:tgtEl>
                                        <p:attrNameLst>
                                          <p:attrName>style.visibility</p:attrName>
                                        </p:attrNameLst>
                                      </p:cBhvr>
                                      <p:to>
                                        <p:strVal val="visible"/>
                                      </p:to>
                                    </p:set>
                                  </p:childTnLst>
                                </p:cTn>
                              </p:par>
                            </p:childTnLst>
                          </p:cTn>
                        </p:par>
                        <p:par>
                          <p:cTn id="244" fill="hold">
                            <p:stCondLst>
                              <p:cond delay="0"/>
                            </p:stCondLst>
                            <p:childTnLst>
                              <p:par>
                                <p:cTn id="245" presetID="35" presetClass="emph" presetSubtype="0" repeatCount="2000" fill="hold" nodeType="afterEffect">
                                  <p:stCondLst>
                                    <p:cond delay="0"/>
                                  </p:stCondLst>
                                  <p:childTnLst>
                                    <p:anim calcmode="discrete" valueType="str">
                                      <p:cBhvr>
                                        <p:cTn id="246" dur="1500" fill="hold"/>
                                        <p:tgtEl>
                                          <p:spTgt spid="66"/>
                                        </p:tgtEl>
                                        <p:attrNameLst>
                                          <p:attrName>style.visibility</p:attrName>
                                        </p:attrNameLst>
                                      </p:cBhvr>
                                      <p:tavLst>
                                        <p:tav tm="0">
                                          <p:val>
                                            <p:strVal val="hidden"/>
                                          </p:val>
                                        </p:tav>
                                        <p:tav tm="50000">
                                          <p:val>
                                            <p:strVal val="visible"/>
                                          </p:val>
                                        </p:tav>
                                      </p:tavLst>
                                    </p:anim>
                                  </p:childTnLst>
                                </p:cTn>
                              </p:par>
                              <p:par>
                                <p:cTn id="247" presetID="35" presetClass="emph" presetSubtype="0" repeatCount="2000" fill="hold" nodeType="withEffect">
                                  <p:stCondLst>
                                    <p:cond delay="0"/>
                                  </p:stCondLst>
                                  <p:childTnLst>
                                    <p:anim calcmode="discrete" valueType="str">
                                      <p:cBhvr>
                                        <p:cTn id="248" dur="1500" fill="hold"/>
                                        <p:tgtEl>
                                          <p:spTgt spid="67"/>
                                        </p:tgtEl>
                                        <p:attrNameLst>
                                          <p:attrName>style.visibility</p:attrName>
                                        </p:attrNameLst>
                                      </p:cBhvr>
                                      <p:tavLst>
                                        <p:tav tm="0">
                                          <p:val>
                                            <p:strVal val="hidden"/>
                                          </p:val>
                                        </p:tav>
                                        <p:tav tm="50000">
                                          <p:val>
                                            <p:strVal val="visible"/>
                                          </p:val>
                                        </p:tav>
                                      </p:tavLst>
                                    </p:anim>
                                  </p:childTnLst>
                                </p:cTn>
                              </p:par>
                              <p:par>
                                <p:cTn id="249" presetID="35" presetClass="emph" presetSubtype="0" repeatCount="2000" fill="hold" nodeType="withEffect">
                                  <p:stCondLst>
                                    <p:cond delay="0"/>
                                  </p:stCondLst>
                                  <p:childTnLst>
                                    <p:anim calcmode="discrete" valueType="str">
                                      <p:cBhvr>
                                        <p:cTn id="250" dur="1500" fill="hold"/>
                                        <p:tgtEl>
                                          <p:spTgt spid="68"/>
                                        </p:tgtEl>
                                        <p:attrNameLst>
                                          <p:attrName>style.visibility</p:attrName>
                                        </p:attrNameLst>
                                      </p:cBhvr>
                                      <p:tavLst>
                                        <p:tav tm="0">
                                          <p:val>
                                            <p:strVal val="hidden"/>
                                          </p:val>
                                        </p:tav>
                                        <p:tav tm="50000">
                                          <p:val>
                                            <p:strVal val="visible"/>
                                          </p:val>
                                        </p:tav>
                                      </p:tavLst>
                                    </p:anim>
                                  </p:childTnLst>
                                </p:cTn>
                              </p:par>
                              <p:par>
                                <p:cTn id="251" presetID="35" presetClass="emph" presetSubtype="0" repeatCount="2000" fill="hold" nodeType="withEffect">
                                  <p:stCondLst>
                                    <p:cond delay="0"/>
                                  </p:stCondLst>
                                  <p:childTnLst>
                                    <p:anim calcmode="discrete" valueType="str">
                                      <p:cBhvr>
                                        <p:cTn id="252" dur="1500" fill="hold"/>
                                        <p:tgtEl>
                                          <p:spTgt spid="69"/>
                                        </p:tgtEl>
                                        <p:attrNameLst>
                                          <p:attrName>style.visibility</p:attrName>
                                        </p:attrNameLst>
                                      </p:cBhvr>
                                      <p:tavLst>
                                        <p:tav tm="0">
                                          <p:val>
                                            <p:strVal val="hidden"/>
                                          </p:val>
                                        </p:tav>
                                        <p:tav tm="50000">
                                          <p:val>
                                            <p:strVal val="visible"/>
                                          </p:val>
                                        </p:tav>
                                      </p:tavLst>
                                    </p:anim>
                                  </p:childTnLst>
                                </p:cTn>
                              </p:par>
                              <p:par>
                                <p:cTn id="253" presetID="35" presetClass="emph" presetSubtype="0" repeatCount="2000" fill="hold" nodeType="withEffect">
                                  <p:stCondLst>
                                    <p:cond delay="0"/>
                                  </p:stCondLst>
                                  <p:childTnLst>
                                    <p:anim calcmode="discrete" valueType="str">
                                      <p:cBhvr>
                                        <p:cTn id="254" dur="1500" fill="hold"/>
                                        <p:tgtEl>
                                          <p:spTgt spid="70"/>
                                        </p:tgtEl>
                                        <p:attrNameLst>
                                          <p:attrName>style.visibility</p:attrName>
                                        </p:attrNameLst>
                                      </p:cBhvr>
                                      <p:tavLst>
                                        <p:tav tm="0">
                                          <p:val>
                                            <p:strVal val="hidden"/>
                                          </p:val>
                                        </p:tav>
                                        <p:tav tm="50000">
                                          <p:val>
                                            <p:strVal val="visible"/>
                                          </p:val>
                                        </p:tav>
                                      </p:tavLst>
                                    </p:anim>
                                  </p:childTnLst>
                                </p:cTn>
                              </p:par>
                            </p:childTnLst>
                          </p:cTn>
                        </p:par>
                        <p:par>
                          <p:cTn id="255" fill="hold">
                            <p:stCondLst>
                              <p:cond delay="3000"/>
                            </p:stCondLst>
                            <p:childTnLst>
                              <p:par>
                                <p:cTn id="256" presetID="10" presetClass="exit" presetSubtype="0" fill="hold" nodeType="afterEffect">
                                  <p:stCondLst>
                                    <p:cond delay="0"/>
                                  </p:stCondLst>
                                  <p:childTnLst>
                                    <p:animEffect transition="out" filter="fade">
                                      <p:cBhvr>
                                        <p:cTn id="257" dur="1000"/>
                                        <p:tgtEl>
                                          <p:spTgt spid="66"/>
                                        </p:tgtEl>
                                      </p:cBhvr>
                                    </p:animEffect>
                                    <p:set>
                                      <p:cBhvr>
                                        <p:cTn id="258" dur="1" fill="hold">
                                          <p:stCondLst>
                                            <p:cond delay="999"/>
                                          </p:stCondLst>
                                        </p:cTn>
                                        <p:tgtEl>
                                          <p:spTgt spid="66"/>
                                        </p:tgtEl>
                                        <p:attrNameLst>
                                          <p:attrName>style.visibility</p:attrName>
                                        </p:attrNameLst>
                                      </p:cBhvr>
                                      <p:to>
                                        <p:strVal val="hidden"/>
                                      </p:to>
                                    </p:set>
                                  </p:childTnLst>
                                </p:cTn>
                              </p:par>
                              <p:par>
                                <p:cTn id="259" presetID="10" presetClass="exit" presetSubtype="0" fill="hold" nodeType="withEffect">
                                  <p:stCondLst>
                                    <p:cond delay="0"/>
                                  </p:stCondLst>
                                  <p:childTnLst>
                                    <p:animEffect transition="out" filter="fade">
                                      <p:cBhvr>
                                        <p:cTn id="260" dur="1000"/>
                                        <p:tgtEl>
                                          <p:spTgt spid="67"/>
                                        </p:tgtEl>
                                      </p:cBhvr>
                                    </p:animEffect>
                                    <p:set>
                                      <p:cBhvr>
                                        <p:cTn id="261" dur="1" fill="hold">
                                          <p:stCondLst>
                                            <p:cond delay="999"/>
                                          </p:stCondLst>
                                        </p:cTn>
                                        <p:tgtEl>
                                          <p:spTgt spid="67"/>
                                        </p:tgtEl>
                                        <p:attrNameLst>
                                          <p:attrName>style.visibility</p:attrName>
                                        </p:attrNameLst>
                                      </p:cBhvr>
                                      <p:to>
                                        <p:strVal val="hidden"/>
                                      </p:to>
                                    </p:set>
                                  </p:childTnLst>
                                </p:cTn>
                              </p:par>
                              <p:par>
                                <p:cTn id="262" presetID="10" presetClass="exit" presetSubtype="0" fill="hold" nodeType="withEffect">
                                  <p:stCondLst>
                                    <p:cond delay="0"/>
                                  </p:stCondLst>
                                  <p:childTnLst>
                                    <p:animEffect transition="out" filter="fade">
                                      <p:cBhvr>
                                        <p:cTn id="263" dur="1000"/>
                                        <p:tgtEl>
                                          <p:spTgt spid="68"/>
                                        </p:tgtEl>
                                      </p:cBhvr>
                                    </p:animEffect>
                                    <p:set>
                                      <p:cBhvr>
                                        <p:cTn id="264" dur="1" fill="hold">
                                          <p:stCondLst>
                                            <p:cond delay="999"/>
                                          </p:stCondLst>
                                        </p:cTn>
                                        <p:tgtEl>
                                          <p:spTgt spid="68"/>
                                        </p:tgtEl>
                                        <p:attrNameLst>
                                          <p:attrName>style.visibility</p:attrName>
                                        </p:attrNameLst>
                                      </p:cBhvr>
                                      <p:to>
                                        <p:strVal val="hidden"/>
                                      </p:to>
                                    </p:set>
                                  </p:childTnLst>
                                </p:cTn>
                              </p:par>
                              <p:par>
                                <p:cTn id="265" presetID="10" presetClass="exit" presetSubtype="0" fill="hold" nodeType="withEffect">
                                  <p:stCondLst>
                                    <p:cond delay="0"/>
                                  </p:stCondLst>
                                  <p:childTnLst>
                                    <p:animEffect transition="out" filter="fade">
                                      <p:cBhvr>
                                        <p:cTn id="266" dur="1000"/>
                                        <p:tgtEl>
                                          <p:spTgt spid="69"/>
                                        </p:tgtEl>
                                      </p:cBhvr>
                                    </p:animEffect>
                                    <p:set>
                                      <p:cBhvr>
                                        <p:cTn id="267" dur="1" fill="hold">
                                          <p:stCondLst>
                                            <p:cond delay="999"/>
                                          </p:stCondLst>
                                        </p:cTn>
                                        <p:tgtEl>
                                          <p:spTgt spid="69"/>
                                        </p:tgtEl>
                                        <p:attrNameLst>
                                          <p:attrName>style.visibility</p:attrName>
                                        </p:attrNameLst>
                                      </p:cBhvr>
                                      <p:to>
                                        <p:strVal val="hidden"/>
                                      </p:to>
                                    </p:set>
                                  </p:childTnLst>
                                </p:cTn>
                              </p:par>
                              <p:par>
                                <p:cTn id="268" presetID="10" presetClass="exit" presetSubtype="0" fill="hold" nodeType="withEffect">
                                  <p:stCondLst>
                                    <p:cond delay="0"/>
                                  </p:stCondLst>
                                  <p:childTnLst>
                                    <p:animEffect transition="out" filter="fade">
                                      <p:cBhvr>
                                        <p:cTn id="269" dur="1000"/>
                                        <p:tgtEl>
                                          <p:spTgt spid="70"/>
                                        </p:tgtEl>
                                      </p:cBhvr>
                                    </p:animEffect>
                                    <p:set>
                                      <p:cBhvr>
                                        <p:cTn id="270" dur="1" fill="hold">
                                          <p:stCondLst>
                                            <p:cond delay="999"/>
                                          </p:stCondLst>
                                        </p:cTn>
                                        <p:tgtEl>
                                          <p:spTgt spid="70"/>
                                        </p:tgtEl>
                                        <p:attrNameLst>
                                          <p:attrName>style.visibility</p:attrName>
                                        </p:attrNameLst>
                                      </p:cBhvr>
                                      <p:to>
                                        <p:strVal val="hidden"/>
                                      </p:to>
                                    </p:set>
                                  </p:childTnLst>
                                </p:cTn>
                              </p:par>
                            </p:childTnLst>
                          </p:cTn>
                        </p:par>
                        <p:par>
                          <p:cTn id="271" fill="hold">
                            <p:stCondLst>
                              <p:cond delay="4000"/>
                            </p:stCondLst>
                            <p:childTnLst>
                              <p:par>
                                <p:cTn id="272" presetID="9" presetClass="exit" presetSubtype="0" fill="hold" nodeType="afterEffect">
                                  <p:stCondLst>
                                    <p:cond delay="0"/>
                                  </p:stCondLst>
                                  <p:childTnLst>
                                    <p:animEffect transition="out" filter="dissolve">
                                      <p:cBhvr>
                                        <p:cTn id="273" dur="500"/>
                                        <p:tgtEl>
                                          <p:spTgt spid="61"/>
                                        </p:tgtEl>
                                      </p:cBhvr>
                                    </p:animEffect>
                                    <p:set>
                                      <p:cBhvr>
                                        <p:cTn id="274" dur="1" fill="hold">
                                          <p:stCondLst>
                                            <p:cond delay="499"/>
                                          </p:stCondLst>
                                        </p:cTn>
                                        <p:tgtEl>
                                          <p:spTgt spid="61"/>
                                        </p:tgtEl>
                                        <p:attrNameLst>
                                          <p:attrName>style.visibility</p:attrName>
                                        </p:attrNameLst>
                                      </p:cBhvr>
                                      <p:to>
                                        <p:strVal val="hidden"/>
                                      </p:to>
                                    </p:set>
                                  </p:childTnLst>
                                </p:cTn>
                              </p:par>
                              <p:par>
                                <p:cTn id="275" presetID="9" presetClass="exit" presetSubtype="0" fill="hold" nodeType="withEffect">
                                  <p:stCondLst>
                                    <p:cond delay="0"/>
                                  </p:stCondLst>
                                  <p:childTnLst>
                                    <p:animEffect transition="out" filter="dissolve">
                                      <p:cBhvr>
                                        <p:cTn id="276" dur="500"/>
                                        <p:tgtEl>
                                          <p:spTgt spid="65"/>
                                        </p:tgtEl>
                                      </p:cBhvr>
                                    </p:animEffect>
                                    <p:set>
                                      <p:cBhvr>
                                        <p:cTn id="277" dur="1" fill="hold">
                                          <p:stCondLst>
                                            <p:cond delay="499"/>
                                          </p:stCondLst>
                                        </p:cTn>
                                        <p:tgtEl>
                                          <p:spTgt spid="65"/>
                                        </p:tgtEl>
                                        <p:attrNameLst>
                                          <p:attrName>style.visibility</p:attrName>
                                        </p:attrNameLst>
                                      </p:cBhvr>
                                      <p:to>
                                        <p:strVal val="hidden"/>
                                      </p:to>
                                    </p:set>
                                  </p:childTnLst>
                                </p:cTn>
                              </p:par>
                              <p:par>
                                <p:cTn id="278" presetID="9" presetClass="exit" presetSubtype="0" fill="hold" nodeType="withEffect">
                                  <p:stCondLst>
                                    <p:cond delay="0"/>
                                  </p:stCondLst>
                                  <p:childTnLst>
                                    <p:animEffect transition="out" filter="dissolve">
                                      <p:cBhvr>
                                        <p:cTn id="279" dur="500"/>
                                        <p:tgtEl>
                                          <p:spTgt spid="62"/>
                                        </p:tgtEl>
                                      </p:cBhvr>
                                    </p:animEffect>
                                    <p:set>
                                      <p:cBhvr>
                                        <p:cTn id="280" dur="1" fill="hold">
                                          <p:stCondLst>
                                            <p:cond delay="499"/>
                                          </p:stCondLst>
                                        </p:cTn>
                                        <p:tgtEl>
                                          <p:spTgt spid="62"/>
                                        </p:tgtEl>
                                        <p:attrNameLst>
                                          <p:attrName>style.visibility</p:attrName>
                                        </p:attrNameLst>
                                      </p:cBhvr>
                                      <p:to>
                                        <p:strVal val="hidden"/>
                                      </p:to>
                                    </p:set>
                                  </p:childTnLst>
                                </p:cTn>
                              </p:par>
                              <p:par>
                                <p:cTn id="281" presetID="9" presetClass="exit" presetSubtype="0" fill="hold" nodeType="withEffect">
                                  <p:stCondLst>
                                    <p:cond delay="0"/>
                                  </p:stCondLst>
                                  <p:childTnLst>
                                    <p:animEffect transition="out" filter="dissolve">
                                      <p:cBhvr>
                                        <p:cTn id="282" dur="500"/>
                                        <p:tgtEl>
                                          <p:spTgt spid="63"/>
                                        </p:tgtEl>
                                      </p:cBhvr>
                                    </p:animEffect>
                                    <p:set>
                                      <p:cBhvr>
                                        <p:cTn id="283" dur="1" fill="hold">
                                          <p:stCondLst>
                                            <p:cond delay="499"/>
                                          </p:stCondLst>
                                        </p:cTn>
                                        <p:tgtEl>
                                          <p:spTgt spid="63"/>
                                        </p:tgtEl>
                                        <p:attrNameLst>
                                          <p:attrName>style.visibility</p:attrName>
                                        </p:attrNameLst>
                                      </p:cBhvr>
                                      <p:to>
                                        <p:strVal val="hidden"/>
                                      </p:to>
                                    </p:set>
                                  </p:childTnLst>
                                </p:cTn>
                              </p:par>
                              <p:par>
                                <p:cTn id="284" presetID="9" presetClass="exit" presetSubtype="0" fill="hold" nodeType="withEffect">
                                  <p:stCondLst>
                                    <p:cond delay="0"/>
                                  </p:stCondLst>
                                  <p:childTnLst>
                                    <p:animEffect transition="out" filter="dissolve">
                                      <p:cBhvr>
                                        <p:cTn id="285" dur="500"/>
                                        <p:tgtEl>
                                          <p:spTgt spid="64"/>
                                        </p:tgtEl>
                                      </p:cBhvr>
                                    </p:animEffect>
                                    <p:set>
                                      <p:cBhvr>
                                        <p:cTn id="286" dur="1" fill="hold">
                                          <p:stCondLst>
                                            <p:cond delay="499"/>
                                          </p:stCondLst>
                                        </p:cTn>
                                        <p:tgtEl>
                                          <p:spTgt spid="64"/>
                                        </p:tgtEl>
                                        <p:attrNameLst>
                                          <p:attrName>style.visibility</p:attrName>
                                        </p:attrNameLst>
                                      </p:cBhvr>
                                      <p:to>
                                        <p:strVal val="hidden"/>
                                      </p:to>
                                    </p:set>
                                  </p:childTnLst>
                                </p:cTn>
                              </p:par>
                            </p:childTnLst>
                          </p:cTn>
                        </p:par>
                      </p:childTnLst>
                    </p:cTn>
                  </p:par>
                  <p:par>
                    <p:cTn id="287" fill="hold">
                      <p:stCondLst>
                        <p:cond delay="indefinite"/>
                      </p:stCondLst>
                      <p:childTnLst>
                        <p:par>
                          <p:cTn id="288" fill="hold">
                            <p:stCondLst>
                              <p:cond delay="0"/>
                            </p:stCondLst>
                            <p:childTnLst>
                              <p:par>
                                <p:cTn id="289" presetID="9" presetClass="exit" presetSubtype="0" fill="hold" grpId="1" nodeType="clickEffect">
                                  <p:stCondLst>
                                    <p:cond delay="0"/>
                                  </p:stCondLst>
                                  <p:childTnLst>
                                    <p:animEffect transition="out" filter="dissolve">
                                      <p:cBhvr>
                                        <p:cTn id="290" dur="500"/>
                                        <p:tgtEl>
                                          <p:spTgt spid="8"/>
                                        </p:tgtEl>
                                      </p:cBhvr>
                                    </p:animEffect>
                                    <p:set>
                                      <p:cBhvr>
                                        <p:cTn id="291" dur="1" fill="hold">
                                          <p:stCondLst>
                                            <p:cond delay="499"/>
                                          </p:stCondLst>
                                        </p:cTn>
                                        <p:tgtEl>
                                          <p:spTgt spid="8"/>
                                        </p:tgtEl>
                                        <p:attrNameLst>
                                          <p:attrName>style.visibility</p:attrName>
                                        </p:attrNameLst>
                                      </p:cBhvr>
                                      <p:to>
                                        <p:strVal val="hidden"/>
                                      </p:to>
                                    </p:set>
                                  </p:childTnLst>
                                </p:cTn>
                              </p:par>
                              <p:par>
                                <p:cTn id="292" presetID="9" presetClass="entr" presetSubtype="0" fill="hold" grpId="0" nodeType="withEffect">
                                  <p:stCondLst>
                                    <p:cond delay="0"/>
                                  </p:stCondLst>
                                  <p:childTnLst>
                                    <p:set>
                                      <p:cBhvr>
                                        <p:cTn id="293" dur="1" fill="hold">
                                          <p:stCondLst>
                                            <p:cond delay="0"/>
                                          </p:stCondLst>
                                        </p:cTn>
                                        <p:tgtEl>
                                          <p:spTgt spid="9"/>
                                        </p:tgtEl>
                                        <p:attrNameLst>
                                          <p:attrName>style.visibility</p:attrName>
                                        </p:attrNameLst>
                                      </p:cBhvr>
                                      <p:to>
                                        <p:strVal val="visible"/>
                                      </p:to>
                                    </p:set>
                                    <p:animEffect transition="in" filter="dissolve">
                                      <p:cBhvr>
                                        <p:cTn id="294" dur="500"/>
                                        <p:tgtEl>
                                          <p:spTgt spid="9"/>
                                        </p:tgtEl>
                                      </p:cBhvr>
                                    </p:animEffect>
                                  </p:childTnLst>
                                </p:cTn>
                              </p:par>
                            </p:childTnLst>
                          </p:cTn>
                        </p:par>
                      </p:childTnLst>
                    </p:cTn>
                  </p:par>
                  <p:par>
                    <p:cTn id="295" fill="hold">
                      <p:stCondLst>
                        <p:cond delay="indefinite"/>
                      </p:stCondLst>
                      <p:childTnLst>
                        <p:par>
                          <p:cTn id="296" fill="hold">
                            <p:stCondLst>
                              <p:cond delay="0"/>
                            </p:stCondLst>
                            <p:childTnLst>
                              <p:par>
                                <p:cTn id="297" presetID="9" presetClass="exit" presetSubtype="0" fill="hold" grpId="1" nodeType="clickEffect">
                                  <p:stCondLst>
                                    <p:cond delay="0"/>
                                  </p:stCondLst>
                                  <p:childTnLst>
                                    <p:animEffect transition="out" filter="dissolve">
                                      <p:cBhvr>
                                        <p:cTn id="298" dur="500"/>
                                        <p:tgtEl>
                                          <p:spTgt spid="9"/>
                                        </p:tgtEl>
                                      </p:cBhvr>
                                    </p:animEffect>
                                    <p:set>
                                      <p:cBhvr>
                                        <p:cTn id="299" dur="1" fill="hold">
                                          <p:stCondLst>
                                            <p:cond delay="499"/>
                                          </p:stCondLst>
                                        </p:cTn>
                                        <p:tgtEl>
                                          <p:spTgt spid="9"/>
                                        </p:tgtEl>
                                        <p:attrNameLst>
                                          <p:attrName>style.visibility</p:attrName>
                                        </p:attrNameLst>
                                      </p:cBhvr>
                                      <p:to>
                                        <p:strVal val="hidden"/>
                                      </p:to>
                                    </p:set>
                                  </p:childTnLst>
                                </p:cTn>
                              </p:par>
                              <p:par>
                                <p:cTn id="300" presetID="9" presetClass="entr" presetSubtype="0" fill="hold" grpId="0" nodeType="withEffect">
                                  <p:stCondLst>
                                    <p:cond delay="0"/>
                                  </p:stCondLst>
                                  <p:childTnLst>
                                    <p:set>
                                      <p:cBhvr>
                                        <p:cTn id="301" dur="1" fill="hold">
                                          <p:stCondLst>
                                            <p:cond delay="0"/>
                                          </p:stCondLst>
                                        </p:cTn>
                                        <p:tgtEl>
                                          <p:spTgt spid="10"/>
                                        </p:tgtEl>
                                        <p:attrNameLst>
                                          <p:attrName>style.visibility</p:attrName>
                                        </p:attrNameLst>
                                      </p:cBhvr>
                                      <p:to>
                                        <p:strVal val="visible"/>
                                      </p:to>
                                    </p:set>
                                    <p:animEffect transition="in" filter="dissolve">
                                      <p:cBhvr>
                                        <p:cTn id="302" dur="500"/>
                                        <p:tgtEl>
                                          <p:spTgt spid="10"/>
                                        </p:tgtEl>
                                      </p:cBhvr>
                                    </p:animEffect>
                                  </p:childTnLst>
                                </p:cTn>
                              </p:par>
                            </p:childTnLst>
                          </p:cTn>
                        </p:par>
                      </p:childTnLst>
                    </p:cTn>
                  </p:par>
                  <p:par>
                    <p:cTn id="303" fill="hold">
                      <p:stCondLst>
                        <p:cond delay="indefinite"/>
                      </p:stCondLst>
                      <p:childTnLst>
                        <p:par>
                          <p:cTn id="304" fill="hold">
                            <p:stCondLst>
                              <p:cond delay="0"/>
                            </p:stCondLst>
                            <p:childTnLst>
                              <p:par>
                                <p:cTn id="305" presetID="1" presetClass="entr" presetSubtype="0" fill="hold" nodeType="clickEffect">
                                  <p:stCondLst>
                                    <p:cond delay="0"/>
                                  </p:stCondLst>
                                  <p:childTnLst>
                                    <p:set>
                                      <p:cBhvr>
                                        <p:cTn id="306" dur="1" fill="hold">
                                          <p:stCondLst>
                                            <p:cond delay="0"/>
                                          </p:stCondLst>
                                        </p:cTn>
                                        <p:tgtEl>
                                          <p:spTgt spid="71"/>
                                        </p:tgtEl>
                                        <p:attrNameLst>
                                          <p:attrName>style.visibility</p:attrName>
                                        </p:attrNameLst>
                                      </p:cBhvr>
                                      <p:to>
                                        <p:strVal val="visible"/>
                                      </p:to>
                                    </p:set>
                                  </p:childTnLst>
                                </p:cTn>
                              </p:par>
                              <p:par>
                                <p:cTn id="307" presetID="1" presetClass="entr" presetSubtype="0" fill="hold" nodeType="withEffect">
                                  <p:stCondLst>
                                    <p:cond delay="0"/>
                                  </p:stCondLst>
                                  <p:childTnLst>
                                    <p:set>
                                      <p:cBhvr>
                                        <p:cTn id="308" dur="1" fill="hold">
                                          <p:stCondLst>
                                            <p:cond delay="0"/>
                                          </p:stCondLst>
                                        </p:cTn>
                                        <p:tgtEl>
                                          <p:spTgt spid="72"/>
                                        </p:tgtEl>
                                        <p:attrNameLst>
                                          <p:attrName>style.visibility</p:attrName>
                                        </p:attrNameLst>
                                      </p:cBhvr>
                                      <p:to>
                                        <p:strVal val="visible"/>
                                      </p:to>
                                    </p:set>
                                  </p:childTnLst>
                                </p:cTn>
                              </p:par>
                              <p:par>
                                <p:cTn id="309" presetID="1" presetClass="entr" presetSubtype="0" fill="hold" nodeType="withEffect">
                                  <p:stCondLst>
                                    <p:cond delay="0"/>
                                  </p:stCondLst>
                                  <p:childTnLst>
                                    <p:set>
                                      <p:cBhvr>
                                        <p:cTn id="310" dur="1" fill="hold">
                                          <p:stCondLst>
                                            <p:cond delay="0"/>
                                          </p:stCondLst>
                                        </p:cTn>
                                        <p:tgtEl>
                                          <p:spTgt spid="73"/>
                                        </p:tgtEl>
                                        <p:attrNameLst>
                                          <p:attrName>style.visibility</p:attrName>
                                        </p:attrNameLst>
                                      </p:cBhvr>
                                      <p:to>
                                        <p:strVal val="visible"/>
                                      </p:to>
                                    </p:set>
                                  </p:childTnLst>
                                </p:cTn>
                              </p:par>
                              <p:par>
                                <p:cTn id="311" presetID="1" presetClass="entr" presetSubtype="0" fill="hold" nodeType="withEffect">
                                  <p:stCondLst>
                                    <p:cond delay="0"/>
                                  </p:stCondLst>
                                  <p:childTnLst>
                                    <p:set>
                                      <p:cBhvr>
                                        <p:cTn id="312" dur="1" fill="hold">
                                          <p:stCondLst>
                                            <p:cond delay="0"/>
                                          </p:stCondLst>
                                        </p:cTn>
                                        <p:tgtEl>
                                          <p:spTgt spid="74"/>
                                        </p:tgtEl>
                                        <p:attrNameLst>
                                          <p:attrName>style.visibility</p:attrName>
                                        </p:attrNameLst>
                                      </p:cBhvr>
                                      <p:to>
                                        <p:strVal val="visible"/>
                                      </p:to>
                                    </p:set>
                                  </p:childTnLst>
                                </p:cTn>
                              </p:par>
                            </p:childTnLst>
                          </p:cTn>
                        </p:par>
                        <p:par>
                          <p:cTn id="313" fill="hold">
                            <p:stCondLst>
                              <p:cond delay="0"/>
                            </p:stCondLst>
                            <p:childTnLst>
                              <p:par>
                                <p:cTn id="314" presetID="35" presetClass="emph" presetSubtype="0" repeatCount="2000" fill="hold" nodeType="afterEffect">
                                  <p:stCondLst>
                                    <p:cond delay="0"/>
                                  </p:stCondLst>
                                  <p:childTnLst>
                                    <p:anim calcmode="discrete" valueType="str">
                                      <p:cBhvr>
                                        <p:cTn id="315" dur="1500" fill="hold"/>
                                        <p:tgtEl>
                                          <p:spTgt spid="71"/>
                                        </p:tgtEl>
                                        <p:attrNameLst>
                                          <p:attrName>style.visibility</p:attrName>
                                        </p:attrNameLst>
                                      </p:cBhvr>
                                      <p:tavLst>
                                        <p:tav tm="0">
                                          <p:val>
                                            <p:strVal val="hidden"/>
                                          </p:val>
                                        </p:tav>
                                        <p:tav tm="50000">
                                          <p:val>
                                            <p:strVal val="visible"/>
                                          </p:val>
                                        </p:tav>
                                      </p:tavLst>
                                    </p:anim>
                                  </p:childTnLst>
                                </p:cTn>
                              </p:par>
                              <p:par>
                                <p:cTn id="316" presetID="35" presetClass="emph" presetSubtype="0" repeatCount="2000" fill="hold" nodeType="withEffect">
                                  <p:stCondLst>
                                    <p:cond delay="0"/>
                                  </p:stCondLst>
                                  <p:childTnLst>
                                    <p:anim calcmode="discrete" valueType="str">
                                      <p:cBhvr>
                                        <p:cTn id="317" dur="1500" fill="hold"/>
                                        <p:tgtEl>
                                          <p:spTgt spid="72"/>
                                        </p:tgtEl>
                                        <p:attrNameLst>
                                          <p:attrName>style.visibility</p:attrName>
                                        </p:attrNameLst>
                                      </p:cBhvr>
                                      <p:tavLst>
                                        <p:tav tm="0">
                                          <p:val>
                                            <p:strVal val="hidden"/>
                                          </p:val>
                                        </p:tav>
                                        <p:tav tm="50000">
                                          <p:val>
                                            <p:strVal val="visible"/>
                                          </p:val>
                                        </p:tav>
                                      </p:tavLst>
                                    </p:anim>
                                  </p:childTnLst>
                                </p:cTn>
                              </p:par>
                              <p:par>
                                <p:cTn id="318" presetID="35" presetClass="emph" presetSubtype="0" repeatCount="2000" fill="hold" nodeType="withEffect">
                                  <p:stCondLst>
                                    <p:cond delay="0"/>
                                  </p:stCondLst>
                                  <p:childTnLst>
                                    <p:anim calcmode="discrete" valueType="str">
                                      <p:cBhvr>
                                        <p:cTn id="319" dur="1500" fill="hold"/>
                                        <p:tgtEl>
                                          <p:spTgt spid="73"/>
                                        </p:tgtEl>
                                        <p:attrNameLst>
                                          <p:attrName>style.visibility</p:attrName>
                                        </p:attrNameLst>
                                      </p:cBhvr>
                                      <p:tavLst>
                                        <p:tav tm="0">
                                          <p:val>
                                            <p:strVal val="hidden"/>
                                          </p:val>
                                        </p:tav>
                                        <p:tav tm="50000">
                                          <p:val>
                                            <p:strVal val="visible"/>
                                          </p:val>
                                        </p:tav>
                                      </p:tavLst>
                                    </p:anim>
                                  </p:childTnLst>
                                </p:cTn>
                              </p:par>
                              <p:par>
                                <p:cTn id="320" presetID="35" presetClass="emph" presetSubtype="0" repeatCount="2000" fill="hold" nodeType="withEffect">
                                  <p:stCondLst>
                                    <p:cond delay="0"/>
                                  </p:stCondLst>
                                  <p:childTnLst>
                                    <p:anim calcmode="discrete" valueType="str">
                                      <p:cBhvr>
                                        <p:cTn id="321" dur="1500" fill="hold"/>
                                        <p:tgtEl>
                                          <p:spTgt spid="74"/>
                                        </p:tgtEl>
                                        <p:attrNameLst>
                                          <p:attrName>style.visibility</p:attrName>
                                        </p:attrNameLst>
                                      </p:cBhvr>
                                      <p:tavLst>
                                        <p:tav tm="0">
                                          <p:val>
                                            <p:strVal val="hidden"/>
                                          </p:val>
                                        </p:tav>
                                        <p:tav tm="50000">
                                          <p:val>
                                            <p:strVal val="visible"/>
                                          </p:val>
                                        </p:tav>
                                      </p:tavLst>
                                    </p:anim>
                                  </p:childTnLst>
                                </p:cTn>
                              </p:par>
                            </p:childTnLst>
                          </p:cTn>
                        </p:par>
                        <p:par>
                          <p:cTn id="322" fill="hold">
                            <p:stCondLst>
                              <p:cond delay="3000"/>
                            </p:stCondLst>
                            <p:childTnLst>
                              <p:par>
                                <p:cTn id="323" presetID="10" presetClass="exit" presetSubtype="0" fill="hold" nodeType="afterEffect">
                                  <p:stCondLst>
                                    <p:cond delay="0"/>
                                  </p:stCondLst>
                                  <p:childTnLst>
                                    <p:animEffect transition="out" filter="fade">
                                      <p:cBhvr>
                                        <p:cTn id="324" dur="1000"/>
                                        <p:tgtEl>
                                          <p:spTgt spid="71"/>
                                        </p:tgtEl>
                                      </p:cBhvr>
                                    </p:animEffect>
                                    <p:set>
                                      <p:cBhvr>
                                        <p:cTn id="325" dur="1" fill="hold">
                                          <p:stCondLst>
                                            <p:cond delay="999"/>
                                          </p:stCondLst>
                                        </p:cTn>
                                        <p:tgtEl>
                                          <p:spTgt spid="71"/>
                                        </p:tgtEl>
                                        <p:attrNameLst>
                                          <p:attrName>style.visibility</p:attrName>
                                        </p:attrNameLst>
                                      </p:cBhvr>
                                      <p:to>
                                        <p:strVal val="hidden"/>
                                      </p:to>
                                    </p:set>
                                  </p:childTnLst>
                                </p:cTn>
                              </p:par>
                              <p:par>
                                <p:cTn id="326" presetID="10" presetClass="exit" presetSubtype="0" fill="hold" nodeType="withEffect">
                                  <p:stCondLst>
                                    <p:cond delay="0"/>
                                  </p:stCondLst>
                                  <p:childTnLst>
                                    <p:animEffect transition="out" filter="fade">
                                      <p:cBhvr>
                                        <p:cTn id="327" dur="1000"/>
                                        <p:tgtEl>
                                          <p:spTgt spid="72"/>
                                        </p:tgtEl>
                                      </p:cBhvr>
                                    </p:animEffect>
                                    <p:set>
                                      <p:cBhvr>
                                        <p:cTn id="328" dur="1" fill="hold">
                                          <p:stCondLst>
                                            <p:cond delay="999"/>
                                          </p:stCondLst>
                                        </p:cTn>
                                        <p:tgtEl>
                                          <p:spTgt spid="72"/>
                                        </p:tgtEl>
                                        <p:attrNameLst>
                                          <p:attrName>style.visibility</p:attrName>
                                        </p:attrNameLst>
                                      </p:cBhvr>
                                      <p:to>
                                        <p:strVal val="hidden"/>
                                      </p:to>
                                    </p:set>
                                  </p:childTnLst>
                                </p:cTn>
                              </p:par>
                              <p:par>
                                <p:cTn id="329" presetID="10" presetClass="exit" presetSubtype="0" fill="hold" nodeType="withEffect">
                                  <p:stCondLst>
                                    <p:cond delay="0"/>
                                  </p:stCondLst>
                                  <p:childTnLst>
                                    <p:animEffect transition="out" filter="fade">
                                      <p:cBhvr>
                                        <p:cTn id="330" dur="1000"/>
                                        <p:tgtEl>
                                          <p:spTgt spid="73"/>
                                        </p:tgtEl>
                                      </p:cBhvr>
                                    </p:animEffect>
                                    <p:set>
                                      <p:cBhvr>
                                        <p:cTn id="331" dur="1" fill="hold">
                                          <p:stCondLst>
                                            <p:cond delay="999"/>
                                          </p:stCondLst>
                                        </p:cTn>
                                        <p:tgtEl>
                                          <p:spTgt spid="73"/>
                                        </p:tgtEl>
                                        <p:attrNameLst>
                                          <p:attrName>style.visibility</p:attrName>
                                        </p:attrNameLst>
                                      </p:cBhvr>
                                      <p:to>
                                        <p:strVal val="hidden"/>
                                      </p:to>
                                    </p:set>
                                  </p:childTnLst>
                                </p:cTn>
                              </p:par>
                              <p:par>
                                <p:cTn id="332" presetID="10" presetClass="exit" presetSubtype="0" fill="hold" nodeType="withEffect">
                                  <p:stCondLst>
                                    <p:cond delay="0"/>
                                  </p:stCondLst>
                                  <p:childTnLst>
                                    <p:animEffect transition="out" filter="fade">
                                      <p:cBhvr>
                                        <p:cTn id="333" dur="1000"/>
                                        <p:tgtEl>
                                          <p:spTgt spid="74"/>
                                        </p:tgtEl>
                                      </p:cBhvr>
                                    </p:animEffect>
                                    <p:set>
                                      <p:cBhvr>
                                        <p:cTn id="334" dur="1" fill="hold">
                                          <p:stCondLst>
                                            <p:cond delay="999"/>
                                          </p:stCondLst>
                                        </p:cTn>
                                        <p:tgtEl>
                                          <p:spTgt spid="74"/>
                                        </p:tgtEl>
                                        <p:attrNameLst>
                                          <p:attrName>style.visibility</p:attrName>
                                        </p:attrNameLst>
                                      </p:cBhvr>
                                      <p:to>
                                        <p:strVal val="hidden"/>
                                      </p:to>
                                    </p:set>
                                  </p:childTnLst>
                                </p:cTn>
                              </p:par>
                            </p:childTnLst>
                          </p:cTn>
                        </p:par>
                      </p:childTnLst>
                    </p:cTn>
                  </p:par>
                  <p:par>
                    <p:cTn id="335" fill="hold">
                      <p:stCondLst>
                        <p:cond delay="indefinite"/>
                      </p:stCondLst>
                      <p:childTnLst>
                        <p:par>
                          <p:cTn id="336" fill="hold">
                            <p:stCondLst>
                              <p:cond delay="0"/>
                            </p:stCondLst>
                            <p:childTnLst>
                              <p:par>
                                <p:cTn id="337" presetID="9" presetClass="exit" presetSubtype="0" fill="hold" grpId="1" nodeType="clickEffect">
                                  <p:stCondLst>
                                    <p:cond delay="0"/>
                                  </p:stCondLst>
                                  <p:childTnLst>
                                    <p:animEffect transition="out" filter="dissolve">
                                      <p:cBhvr>
                                        <p:cTn id="338" dur="500"/>
                                        <p:tgtEl>
                                          <p:spTgt spid="10"/>
                                        </p:tgtEl>
                                      </p:cBhvr>
                                    </p:animEffect>
                                    <p:set>
                                      <p:cBhvr>
                                        <p:cTn id="339" dur="1" fill="hold">
                                          <p:stCondLst>
                                            <p:cond delay="499"/>
                                          </p:stCondLst>
                                        </p:cTn>
                                        <p:tgtEl>
                                          <p:spTgt spid="10"/>
                                        </p:tgtEl>
                                        <p:attrNameLst>
                                          <p:attrName>style.visibility</p:attrName>
                                        </p:attrNameLst>
                                      </p:cBhvr>
                                      <p:to>
                                        <p:strVal val="hidden"/>
                                      </p:to>
                                    </p:set>
                                  </p:childTnLst>
                                </p:cTn>
                              </p:par>
                              <p:par>
                                <p:cTn id="340" presetID="9" presetClass="entr" presetSubtype="0" fill="hold" grpId="0" nodeType="withEffect">
                                  <p:stCondLst>
                                    <p:cond delay="0"/>
                                  </p:stCondLst>
                                  <p:childTnLst>
                                    <p:set>
                                      <p:cBhvr>
                                        <p:cTn id="341" dur="1" fill="hold">
                                          <p:stCondLst>
                                            <p:cond delay="0"/>
                                          </p:stCondLst>
                                        </p:cTn>
                                        <p:tgtEl>
                                          <p:spTgt spid="11"/>
                                        </p:tgtEl>
                                        <p:attrNameLst>
                                          <p:attrName>style.visibility</p:attrName>
                                        </p:attrNameLst>
                                      </p:cBhvr>
                                      <p:to>
                                        <p:strVal val="visible"/>
                                      </p:to>
                                    </p:set>
                                    <p:animEffect transition="in" filter="dissolve">
                                      <p:cBhvr>
                                        <p:cTn id="342" dur="500"/>
                                        <p:tgtEl>
                                          <p:spTgt spid="11"/>
                                        </p:tgtEl>
                                      </p:cBhvr>
                                    </p:animEffect>
                                  </p:childTnLst>
                                </p:cTn>
                              </p:par>
                            </p:childTnLst>
                          </p:cTn>
                        </p:par>
                      </p:childTnLst>
                    </p:cTn>
                  </p:par>
                  <p:par>
                    <p:cTn id="343" fill="hold">
                      <p:stCondLst>
                        <p:cond delay="indefinite"/>
                      </p:stCondLst>
                      <p:childTnLst>
                        <p:par>
                          <p:cTn id="344" fill="hold">
                            <p:stCondLst>
                              <p:cond delay="0"/>
                            </p:stCondLst>
                            <p:childTnLst>
                              <p:par>
                                <p:cTn id="345" presetID="9" presetClass="exit" presetSubtype="0" fill="hold" grpId="1" nodeType="clickEffect">
                                  <p:stCondLst>
                                    <p:cond delay="0"/>
                                  </p:stCondLst>
                                  <p:childTnLst>
                                    <p:animEffect transition="out" filter="dissolve">
                                      <p:cBhvr>
                                        <p:cTn id="346" dur="500"/>
                                        <p:tgtEl>
                                          <p:spTgt spid="11"/>
                                        </p:tgtEl>
                                      </p:cBhvr>
                                    </p:animEffect>
                                    <p:set>
                                      <p:cBhvr>
                                        <p:cTn id="347" dur="1" fill="hold">
                                          <p:stCondLst>
                                            <p:cond delay="499"/>
                                          </p:stCondLst>
                                        </p:cTn>
                                        <p:tgtEl>
                                          <p:spTgt spid="11"/>
                                        </p:tgtEl>
                                        <p:attrNameLst>
                                          <p:attrName>style.visibility</p:attrName>
                                        </p:attrNameLst>
                                      </p:cBhvr>
                                      <p:to>
                                        <p:strVal val="hidden"/>
                                      </p:to>
                                    </p:set>
                                  </p:childTnLst>
                                </p:cTn>
                              </p:par>
                              <p:par>
                                <p:cTn id="348" presetID="9" presetClass="entr" presetSubtype="0" fill="hold" grpId="0" nodeType="withEffect">
                                  <p:stCondLst>
                                    <p:cond delay="0"/>
                                  </p:stCondLst>
                                  <p:childTnLst>
                                    <p:set>
                                      <p:cBhvr>
                                        <p:cTn id="349" dur="1" fill="hold">
                                          <p:stCondLst>
                                            <p:cond delay="0"/>
                                          </p:stCondLst>
                                        </p:cTn>
                                        <p:tgtEl>
                                          <p:spTgt spid="12"/>
                                        </p:tgtEl>
                                        <p:attrNameLst>
                                          <p:attrName>style.visibility</p:attrName>
                                        </p:attrNameLst>
                                      </p:cBhvr>
                                      <p:to>
                                        <p:strVal val="visible"/>
                                      </p:to>
                                    </p:set>
                                    <p:animEffect transition="in" filter="dissolve">
                                      <p:cBhvr>
                                        <p:cTn id="350" dur="500"/>
                                        <p:tgtEl>
                                          <p:spTgt spid="12"/>
                                        </p:tgtEl>
                                      </p:cBhvr>
                                    </p:animEffect>
                                  </p:childTnLst>
                                </p:cTn>
                              </p:par>
                            </p:childTnLst>
                          </p:cTn>
                        </p:par>
                      </p:childTnLst>
                    </p:cTn>
                  </p:par>
                  <p:par>
                    <p:cTn id="351" fill="hold">
                      <p:stCondLst>
                        <p:cond delay="indefinite"/>
                      </p:stCondLst>
                      <p:childTnLst>
                        <p:par>
                          <p:cTn id="352" fill="hold">
                            <p:stCondLst>
                              <p:cond delay="0"/>
                            </p:stCondLst>
                            <p:childTnLst>
                              <p:par>
                                <p:cTn id="353" presetID="0" presetClass="path" presetSubtype="0" accel="50000" decel="50000" fill="hold" nodeType="clickEffect">
                                  <p:stCondLst>
                                    <p:cond delay="0"/>
                                  </p:stCondLst>
                                  <p:childTnLst>
                                    <p:animMotion origin="layout" path="M -5.27778E-6 2.77521E-7 C -0.00174 0.00925 -0.00573 0.01573 -0.00955 0.02382 C -0.01077 0.0266 -0.01424 0.02498 -0.0165 0.02567 C -0.01841 0.0333 -0.01997 0.03955 -0.01789 0.04741 C -0.01424 0.0333 -0.01285 0.01758 -0.00278 0.00925 C -0.00105 0.00231 -0.00209 0.00555 -5.27778E-6 2.77521E-7 Z " pathEditMode="relative" ptsTypes="ffffff">
                                      <p:cBhvr>
                                        <p:cTn id="354" dur="2000" fill="hold"/>
                                        <p:tgtEl>
                                          <p:spTgt spid="77"/>
                                        </p:tgtEl>
                                        <p:attrNameLst>
                                          <p:attrName>ppt_x</p:attrName>
                                          <p:attrName>ppt_y</p:attrName>
                                        </p:attrNameLst>
                                      </p:cBhvr>
                                    </p:animMotion>
                                  </p:childTnLst>
                                </p:cTn>
                              </p:par>
                              <p:par>
                                <p:cTn id="355" presetID="0" presetClass="path" presetSubtype="0" accel="50000" decel="50000" fill="hold" nodeType="withEffect">
                                  <p:stCondLst>
                                    <p:cond delay="0"/>
                                  </p:stCondLst>
                                  <p:childTnLst>
                                    <p:animMotion origin="layout" path="M -2.22222E-6 2.77521E-7 C 0.0099 -0.00439 0.01389 -0.01642 0.0191 -0.02752 C 0.02066 -0.03076 0.02101 -0.03469 0.02188 -0.03839 C 0.02379 -0.04579 0.02466 -0.04463 0.0191 -0.04209 C 0.01789 -0.03261 0.01789 -0.02868 0.01094 -0.02567 C 0.00886 -0.01734 0.00504 -0.0111 0.00139 -0.0037 C 0.00053 -0.00185 -0.00208 -0.00208 -0.00277 2.77521E-7 C -0.00312 0.00116 -0.00086 2.77521E-7 -2.22222E-6 2.77521E-7 Z " pathEditMode="relative" ptsTypes="ffffffff">
                                      <p:cBhvr>
                                        <p:cTn id="356" dur="2000" fill="hold"/>
                                        <p:tgtEl>
                                          <p:spTgt spid="76"/>
                                        </p:tgtEl>
                                        <p:attrNameLst>
                                          <p:attrName>ppt_x</p:attrName>
                                          <p:attrName>ppt_y</p:attrName>
                                        </p:attrNameLst>
                                      </p:cBhvr>
                                    </p:animMotion>
                                  </p:childTnLst>
                                </p:cTn>
                              </p:par>
                              <p:par>
                                <p:cTn id="357" presetID="1" presetClass="entr" presetSubtype="0" fill="hold" nodeType="withEffect">
                                  <p:stCondLst>
                                    <p:cond delay="0"/>
                                  </p:stCondLst>
                                  <p:childTnLst>
                                    <p:set>
                                      <p:cBhvr>
                                        <p:cTn id="358" dur="1" fill="hold">
                                          <p:stCondLst>
                                            <p:cond delay="0"/>
                                          </p:stCondLst>
                                        </p:cTn>
                                        <p:tgtEl>
                                          <p:spTgt spid="78"/>
                                        </p:tgtEl>
                                        <p:attrNameLst>
                                          <p:attrName>style.visibility</p:attrName>
                                        </p:attrNameLst>
                                      </p:cBhvr>
                                      <p:to>
                                        <p:strVal val="visible"/>
                                      </p:to>
                                    </p:set>
                                  </p:childTnLst>
                                </p:cTn>
                              </p:par>
                              <p:par>
                                <p:cTn id="359" presetID="1" presetClass="entr" presetSubtype="0" fill="hold" nodeType="withEffect">
                                  <p:stCondLst>
                                    <p:cond delay="0"/>
                                  </p:stCondLst>
                                  <p:childTnLst>
                                    <p:set>
                                      <p:cBhvr>
                                        <p:cTn id="360" dur="1" fill="hold">
                                          <p:stCondLst>
                                            <p:cond delay="0"/>
                                          </p:stCondLst>
                                        </p:cTn>
                                        <p:tgtEl>
                                          <p:spTgt spid="79"/>
                                        </p:tgtEl>
                                        <p:attrNameLst>
                                          <p:attrName>style.visibility</p:attrName>
                                        </p:attrNameLst>
                                      </p:cBhvr>
                                      <p:to>
                                        <p:strVal val="visible"/>
                                      </p:to>
                                    </p:set>
                                  </p:childTnLst>
                                </p:cTn>
                              </p:par>
                            </p:childTnLst>
                          </p:cTn>
                        </p:par>
                        <p:par>
                          <p:cTn id="361" fill="hold">
                            <p:stCondLst>
                              <p:cond delay="2000"/>
                            </p:stCondLst>
                            <p:childTnLst>
                              <p:par>
                                <p:cTn id="362" presetID="35" presetClass="emph" presetSubtype="0" repeatCount="2000" fill="hold" nodeType="afterEffect">
                                  <p:stCondLst>
                                    <p:cond delay="0"/>
                                  </p:stCondLst>
                                  <p:childTnLst>
                                    <p:anim calcmode="discrete" valueType="str">
                                      <p:cBhvr>
                                        <p:cTn id="363" dur="1500" fill="hold"/>
                                        <p:tgtEl>
                                          <p:spTgt spid="78"/>
                                        </p:tgtEl>
                                        <p:attrNameLst>
                                          <p:attrName>style.visibility</p:attrName>
                                        </p:attrNameLst>
                                      </p:cBhvr>
                                      <p:tavLst>
                                        <p:tav tm="0">
                                          <p:val>
                                            <p:strVal val="hidden"/>
                                          </p:val>
                                        </p:tav>
                                        <p:tav tm="50000">
                                          <p:val>
                                            <p:strVal val="visible"/>
                                          </p:val>
                                        </p:tav>
                                      </p:tavLst>
                                    </p:anim>
                                  </p:childTnLst>
                                </p:cTn>
                              </p:par>
                              <p:par>
                                <p:cTn id="364" presetID="35" presetClass="emph" presetSubtype="0" repeatCount="2000" fill="hold" nodeType="withEffect">
                                  <p:stCondLst>
                                    <p:cond delay="0"/>
                                  </p:stCondLst>
                                  <p:childTnLst>
                                    <p:anim calcmode="discrete" valueType="str">
                                      <p:cBhvr>
                                        <p:cTn id="365" dur="1500" fill="hold"/>
                                        <p:tgtEl>
                                          <p:spTgt spid="79"/>
                                        </p:tgtEl>
                                        <p:attrNameLst>
                                          <p:attrName>style.visibility</p:attrName>
                                        </p:attrNameLst>
                                      </p:cBhvr>
                                      <p:tavLst>
                                        <p:tav tm="0">
                                          <p:val>
                                            <p:strVal val="hidden"/>
                                          </p:val>
                                        </p:tav>
                                        <p:tav tm="50000">
                                          <p:val>
                                            <p:strVal val="visible"/>
                                          </p:val>
                                        </p:tav>
                                      </p:tavLst>
                                    </p:anim>
                                  </p:childTnLst>
                                </p:cTn>
                              </p:par>
                            </p:childTnLst>
                          </p:cTn>
                        </p:par>
                        <p:par>
                          <p:cTn id="366" fill="hold">
                            <p:stCondLst>
                              <p:cond delay="5000"/>
                            </p:stCondLst>
                            <p:childTnLst>
                              <p:par>
                                <p:cTn id="367" presetID="10" presetClass="exit" presetSubtype="0" fill="hold" nodeType="afterEffect">
                                  <p:stCondLst>
                                    <p:cond delay="0"/>
                                  </p:stCondLst>
                                  <p:childTnLst>
                                    <p:animEffect transition="out" filter="fade">
                                      <p:cBhvr>
                                        <p:cTn id="368" dur="1000"/>
                                        <p:tgtEl>
                                          <p:spTgt spid="78"/>
                                        </p:tgtEl>
                                      </p:cBhvr>
                                    </p:animEffect>
                                    <p:set>
                                      <p:cBhvr>
                                        <p:cTn id="369" dur="1" fill="hold">
                                          <p:stCondLst>
                                            <p:cond delay="999"/>
                                          </p:stCondLst>
                                        </p:cTn>
                                        <p:tgtEl>
                                          <p:spTgt spid="78"/>
                                        </p:tgtEl>
                                        <p:attrNameLst>
                                          <p:attrName>style.visibility</p:attrName>
                                        </p:attrNameLst>
                                      </p:cBhvr>
                                      <p:to>
                                        <p:strVal val="hidden"/>
                                      </p:to>
                                    </p:set>
                                  </p:childTnLst>
                                </p:cTn>
                              </p:par>
                              <p:par>
                                <p:cTn id="370" presetID="10" presetClass="exit" presetSubtype="0" fill="hold" nodeType="withEffect">
                                  <p:stCondLst>
                                    <p:cond delay="3000"/>
                                  </p:stCondLst>
                                  <p:childTnLst>
                                    <p:animEffect transition="out" filter="fade">
                                      <p:cBhvr>
                                        <p:cTn id="371" dur="1000"/>
                                        <p:tgtEl>
                                          <p:spTgt spid="79"/>
                                        </p:tgtEl>
                                      </p:cBhvr>
                                    </p:animEffect>
                                    <p:set>
                                      <p:cBhvr>
                                        <p:cTn id="372" dur="1" fill="hold">
                                          <p:stCondLst>
                                            <p:cond delay="999"/>
                                          </p:stCondLst>
                                        </p:cTn>
                                        <p:tgtEl>
                                          <p:spTgt spid="79"/>
                                        </p:tgtEl>
                                        <p:attrNameLst>
                                          <p:attrName>style.visibility</p:attrName>
                                        </p:attrNameLst>
                                      </p:cBhvr>
                                      <p:to>
                                        <p:strVal val="hidden"/>
                                      </p:to>
                                    </p:set>
                                  </p:childTnLst>
                                </p:cTn>
                              </p:par>
                            </p:childTnLst>
                          </p:cTn>
                        </p:par>
                        <p:par>
                          <p:cTn id="373" fill="hold">
                            <p:stCondLst>
                              <p:cond delay="9000"/>
                            </p:stCondLst>
                            <p:childTnLst>
                              <p:par>
                                <p:cTn id="374" presetID="33" presetClass="emph" presetSubtype="0" fill="remove" nodeType="afterEffect">
                                  <p:stCondLst>
                                    <p:cond delay="0"/>
                                  </p:stCondLst>
                                  <p:childTnLst>
                                    <p:animClr clrSpc="rgb" dir="cw">
                                      <p:cBhvr override="childStyle">
                                        <p:cTn id="375" dur="1500" accel="50000" autoRev="1" fill="hold" tmFilter="0, 0; .33333, 1; 1, 1">
                                          <p:stCondLst>
                                            <p:cond delay="0"/>
                                          </p:stCondLst>
                                        </p:cTn>
                                        <p:tgtEl>
                                          <p:spTgt spid="46"/>
                                        </p:tgtEl>
                                        <p:attrNameLst>
                                          <p:attrName>style.color</p:attrName>
                                        </p:attrNameLst>
                                      </p:cBhvr>
                                      <p:to>
                                        <a:schemeClr val="accent2"/>
                                      </p:to>
                                    </p:animClr>
                                    <p:animClr clrSpc="rgb" dir="cw">
                                      <p:cBhvr>
                                        <p:cTn id="376" dur="1500" accel="50000" autoRev="1" fill="hold" tmFilter="0, 0; .33333, 1; 1, 1">
                                          <p:stCondLst>
                                            <p:cond delay="0"/>
                                          </p:stCondLst>
                                        </p:cTn>
                                        <p:tgtEl>
                                          <p:spTgt spid="46"/>
                                        </p:tgtEl>
                                        <p:attrNameLst>
                                          <p:attrName>fillcolor</p:attrName>
                                        </p:attrNameLst>
                                      </p:cBhvr>
                                      <p:to>
                                        <a:schemeClr val="accent2"/>
                                      </p:to>
                                    </p:animClr>
                                    <p:set>
                                      <p:cBhvr>
                                        <p:cTn id="377" dur="3000" fill="hold"/>
                                        <p:tgtEl>
                                          <p:spTgt spid="46"/>
                                        </p:tgtEl>
                                        <p:attrNameLst>
                                          <p:attrName>fill.type</p:attrName>
                                        </p:attrNameLst>
                                      </p:cBhvr>
                                      <p:to>
                                        <p:strVal val="solid"/>
                                      </p:to>
                                    </p:set>
                                    <p:set>
                                      <p:cBhvr>
                                        <p:cTn id="378" dur="3000" fill="hold"/>
                                        <p:tgtEl>
                                          <p:spTgt spid="46"/>
                                        </p:tgtEl>
                                        <p:attrNameLst>
                                          <p:attrName>fill.on</p:attrName>
                                        </p:attrNameLst>
                                      </p:cBhvr>
                                      <p:to>
                                        <p:strVal val="true"/>
                                      </p:to>
                                    </p:set>
                                    <p:animScale>
                                      <p:cBhvr>
                                        <p:cTn id="379" dur="1500" accel="50000" autoRev="1" fill="hold" tmFilter="0, 0; .33333, 1; 1, 1">
                                          <p:stCondLst>
                                            <p:cond delay="0"/>
                                          </p:stCondLst>
                                        </p:cTn>
                                        <p:tgtEl>
                                          <p:spTgt spid="46"/>
                                        </p:tgtEl>
                                      </p:cBhvr>
                                      <p:from x="100000" y="100000"/>
                                      <p:to x="100000" y="140000"/>
                                    </p:animScale>
                                  </p:childTnLst>
                                </p:cTn>
                              </p:par>
                            </p:childTnLst>
                          </p:cTn>
                        </p:par>
                      </p:childTnLst>
                    </p:cTn>
                  </p:par>
                  <p:par>
                    <p:cTn id="380" fill="hold">
                      <p:stCondLst>
                        <p:cond delay="indefinite"/>
                      </p:stCondLst>
                      <p:childTnLst>
                        <p:par>
                          <p:cTn id="381" fill="hold">
                            <p:stCondLst>
                              <p:cond delay="0"/>
                            </p:stCondLst>
                            <p:childTnLst>
                              <p:par>
                                <p:cTn id="382" presetID="31" presetClass="entr" presetSubtype="0" fill="hold" nodeType="clickEffect">
                                  <p:stCondLst>
                                    <p:cond delay="0"/>
                                  </p:stCondLst>
                                  <p:iterate type="lt">
                                    <p:tmPct val="5000"/>
                                  </p:iterate>
                                  <p:childTnLst>
                                    <p:set>
                                      <p:cBhvr>
                                        <p:cTn id="383" dur="1" fill="hold">
                                          <p:stCondLst>
                                            <p:cond delay="0"/>
                                          </p:stCondLst>
                                        </p:cTn>
                                        <p:tgtEl>
                                          <p:spTgt spid="1027"/>
                                        </p:tgtEl>
                                        <p:attrNameLst>
                                          <p:attrName>style.visibility</p:attrName>
                                        </p:attrNameLst>
                                      </p:cBhvr>
                                      <p:to>
                                        <p:strVal val="visible"/>
                                      </p:to>
                                    </p:set>
                                    <p:anim calcmode="lin" valueType="num">
                                      <p:cBhvr>
                                        <p:cTn id="384" dur="1000" fill="hold"/>
                                        <p:tgtEl>
                                          <p:spTgt spid="1027"/>
                                        </p:tgtEl>
                                        <p:attrNameLst>
                                          <p:attrName>ppt_w</p:attrName>
                                        </p:attrNameLst>
                                      </p:cBhvr>
                                      <p:tavLst>
                                        <p:tav tm="0">
                                          <p:val>
                                            <p:fltVal val="0"/>
                                          </p:val>
                                        </p:tav>
                                        <p:tav tm="100000">
                                          <p:val>
                                            <p:strVal val="#ppt_w"/>
                                          </p:val>
                                        </p:tav>
                                      </p:tavLst>
                                    </p:anim>
                                    <p:anim calcmode="lin" valueType="num">
                                      <p:cBhvr>
                                        <p:cTn id="385" dur="1000" fill="hold"/>
                                        <p:tgtEl>
                                          <p:spTgt spid="1027"/>
                                        </p:tgtEl>
                                        <p:attrNameLst>
                                          <p:attrName>ppt_h</p:attrName>
                                        </p:attrNameLst>
                                      </p:cBhvr>
                                      <p:tavLst>
                                        <p:tav tm="0">
                                          <p:val>
                                            <p:fltVal val="0"/>
                                          </p:val>
                                        </p:tav>
                                        <p:tav tm="100000">
                                          <p:val>
                                            <p:strVal val="#ppt_h"/>
                                          </p:val>
                                        </p:tav>
                                      </p:tavLst>
                                    </p:anim>
                                    <p:anim calcmode="lin" valueType="num">
                                      <p:cBhvr>
                                        <p:cTn id="386" dur="1000" fill="hold"/>
                                        <p:tgtEl>
                                          <p:spTgt spid="1027"/>
                                        </p:tgtEl>
                                        <p:attrNameLst>
                                          <p:attrName>style.rotation</p:attrName>
                                        </p:attrNameLst>
                                      </p:cBhvr>
                                      <p:tavLst>
                                        <p:tav tm="0">
                                          <p:val>
                                            <p:fltVal val="90"/>
                                          </p:val>
                                        </p:tav>
                                        <p:tav tm="100000">
                                          <p:val>
                                            <p:fltVal val="0"/>
                                          </p:val>
                                        </p:tav>
                                      </p:tavLst>
                                    </p:anim>
                                    <p:animEffect transition="in" filter="fade">
                                      <p:cBhvr>
                                        <p:cTn id="387" dur="1000"/>
                                        <p:tgtEl>
                                          <p:spTgt spid="1027"/>
                                        </p:tgtEl>
                                      </p:cBhvr>
                                    </p:animEffect>
                                  </p:childTnLst>
                                </p:cTn>
                              </p:par>
                            </p:childTnLst>
                          </p:cTn>
                        </p:par>
                        <p:par>
                          <p:cTn id="388" fill="hold">
                            <p:stCondLst>
                              <p:cond delay="1000"/>
                            </p:stCondLst>
                            <p:childTnLst>
                              <p:par>
                                <p:cTn id="389" presetID="9" presetClass="exit" presetSubtype="0" fill="hold" nodeType="afterEffect">
                                  <p:stCondLst>
                                    <p:cond delay="0"/>
                                  </p:stCondLst>
                                  <p:childTnLst>
                                    <p:animEffect transition="out" filter="dissolve">
                                      <p:cBhvr>
                                        <p:cTn id="390" dur="500"/>
                                        <p:tgtEl>
                                          <p:spTgt spid="42"/>
                                        </p:tgtEl>
                                      </p:cBhvr>
                                    </p:animEffect>
                                    <p:set>
                                      <p:cBhvr>
                                        <p:cTn id="391" dur="1" fill="hold">
                                          <p:stCondLst>
                                            <p:cond delay="499"/>
                                          </p:stCondLst>
                                        </p:cTn>
                                        <p:tgtEl>
                                          <p:spTgt spid="42"/>
                                        </p:tgtEl>
                                        <p:attrNameLst>
                                          <p:attrName>style.visibility</p:attrName>
                                        </p:attrNameLst>
                                      </p:cBhvr>
                                      <p:to>
                                        <p:strVal val="hidden"/>
                                      </p:to>
                                    </p:set>
                                  </p:childTnLst>
                                </p:cTn>
                              </p:par>
                            </p:childTnLst>
                          </p:cTn>
                        </p:par>
                        <p:par>
                          <p:cTn id="392" fill="hold">
                            <p:stCondLst>
                              <p:cond delay="1500"/>
                            </p:stCondLst>
                            <p:childTnLst>
                              <p:par>
                                <p:cTn id="393" presetID="9" presetClass="exit" presetSubtype="0" fill="hold" nodeType="afterEffect">
                                  <p:stCondLst>
                                    <p:cond delay="0"/>
                                  </p:stCondLst>
                                  <p:iterate type="lt">
                                    <p:tmPct val="0"/>
                                  </p:iterate>
                                  <p:childTnLst>
                                    <p:animEffect transition="out" filter="dissolve">
                                      <p:cBhvr>
                                        <p:cTn id="394" dur="500"/>
                                        <p:tgtEl>
                                          <p:spTgt spid="1027"/>
                                        </p:tgtEl>
                                      </p:cBhvr>
                                    </p:animEffect>
                                    <p:set>
                                      <p:cBhvr>
                                        <p:cTn id="395" dur="1" fill="hold">
                                          <p:stCondLst>
                                            <p:cond delay="499"/>
                                          </p:stCondLst>
                                        </p:cTn>
                                        <p:tgtEl>
                                          <p:spTgt spid="1027"/>
                                        </p:tgtEl>
                                        <p:attrNameLst>
                                          <p:attrName>style.visibility</p:attrName>
                                        </p:attrNameLst>
                                      </p:cBhvr>
                                      <p:to>
                                        <p:strVal val="hidden"/>
                                      </p:to>
                                    </p:set>
                                  </p:childTnLst>
                                </p:cTn>
                              </p:par>
                            </p:childTnLst>
                          </p:cTn>
                        </p:par>
                        <p:par>
                          <p:cTn id="396" fill="hold">
                            <p:stCondLst>
                              <p:cond delay="2000"/>
                            </p:stCondLst>
                            <p:childTnLst>
                              <p:par>
                                <p:cTn id="397" presetID="53" presetClass="entr" presetSubtype="0" fill="hold" nodeType="afterEffect">
                                  <p:stCondLst>
                                    <p:cond delay="0"/>
                                  </p:stCondLst>
                                  <p:childTnLst>
                                    <p:set>
                                      <p:cBhvr>
                                        <p:cTn id="398" dur="1" fill="hold">
                                          <p:stCondLst>
                                            <p:cond delay="0"/>
                                          </p:stCondLst>
                                        </p:cTn>
                                        <p:tgtEl>
                                          <p:spTgt spid="81"/>
                                        </p:tgtEl>
                                        <p:attrNameLst>
                                          <p:attrName>style.visibility</p:attrName>
                                        </p:attrNameLst>
                                      </p:cBhvr>
                                      <p:to>
                                        <p:strVal val="visible"/>
                                      </p:to>
                                    </p:set>
                                    <p:anim calcmode="lin" valueType="num">
                                      <p:cBhvr>
                                        <p:cTn id="399" dur="500" fill="hold"/>
                                        <p:tgtEl>
                                          <p:spTgt spid="81"/>
                                        </p:tgtEl>
                                        <p:attrNameLst>
                                          <p:attrName>ppt_w</p:attrName>
                                        </p:attrNameLst>
                                      </p:cBhvr>
                                      <p:tavLst>
                                        <p:tav tm="0">
                                          <p:val>
                                            <p:fltVal val="0"/>
                                          </p:val>
                                        </p:tav>
                                        <p:tav tm="100000">
                                          <p:val>
                                            <p:strVal val="#ppt_w"/>
                                          </p:val>
                                        </p:tav>
                                      </p:tavLst>
                                    </p:anim>
                                    <p:anim calcmode="lin" valueType="num">
                                      <p:cBhvr>
                                        <p:cTn id="400" dur="500" fill="hold"/>
                                        <p:tgtEl>
                                          <p:spTgt spid="81"/>
                                        </p:tgtEl>
                                        <p:attrNameLst>
                                          <p:attrName>ppt_h</p:attrName>
                                        </p:attrNameLst>
                                      </p:cBhvr>
                                      <p:tavLst>
                                        <p:tav tm="0">
                                          <p:val>
                                            <p:fltVal val="0"/>
                                          </p:val>
                                        </p:tav>
                                        <p:tav tm="100000">
                                          <p:val>
                                            <p:strVal val="#ppt_h"/>
                                          </p:val>
                                        </p:tav>
                                      </p:tavLst>
                                    </p:anim>
                                    <p:animEffect transition="in" filter="fade">
                                      <p:cBhvr>
                                        <p:cTn id="401" dur="500"/>
                                        <p:tgtEl>
                                          <p:spTgt spid="81"/>
                                        </p:tgtEl>
                                      </p:cBhvr>
                                    </p:animEffect>
                                  </p:childTnLst>
                                </p:cTn>
                              </p:par>
                              <p:par>
                                <p:cTn id="402" presetID="53" presetClass="entr" presetSubtype="0" fill="hold" grpId="0" nodeType="withEffect">
                                  <p:stCondLst>
                                    <p:cond delay="0"/>
                                  </p:stCondLst>
                                  <p:childTnLst>
                                    <p:set>
                                      <p:cBhvr>
                                        <p:cTn id="403" dur="1" fill="hold">
                                          <p:stCondLst>
                                            <p:cond delay="0"/>
                                          </p:stCondLst>
                                        </p:cTn>
                                        <p:tgtEl>
                                          <p:spTgt spid="82"/>
                                        </p:tgtEl>
                                        <p:attrNameLst>
                                          <p:attrName>style.visibility</p:attrName>
                                        </p:attrNameLst>
                                      </p:cBhvr>
                                      <p:to>
                                        <p:strVal val="visible"/>
                                      </p:to>
                                    </p:set>
                                    <p:anim calcmode="lin" valueType="num">
                                      <p:cBhvr>
                                        <p:cTn id="404" dur="500" fill="hold"/>
                                        <p:tgtEl>
                                          <p:spTgt spid="82"/>
                                        </p:tgtEl>
                                        <p:attrNameLst>
                                          <p:attrName>ppt_w</p:attrName>
                                        </p:attrNameLst>
                                      </p:cBhvr>
                                      <p:tavLst>
                                        <p:tav tm="0">
                                          <p:val>
                                            <p:fltVal val="0"/>
                                          </p:val>
                                        </p:tav>
                                        <p:tav tm="100000">
                                          <p:val>
                                            <p:strVal val="#ppt_w"/>
                                          </p:val>
                                        </p:tav>
                                      </p:tavLst>
                                    </p:anim>
                                    <p:anim calcmode="lin" valueType="num">
                                      <p:cBhvr>
                                        <p:cTn id="405" dur="500" fill="hold"/>
                                        <p:tgtEl>
                                          <p:spTgt spid="82"/>
                                        </p:tgtEl>
                                        <p:attrNameLst>
                                          <p:attrName>ppt_h</p:attrName>
                                        </p:attrNameLst>
                                      </p:cBhvr>
                                      <p:tavLst>
                                        <p:tav tm="0">
                                          <p:val>
                                            <p:fltVal val="0"/>
                                          </p:val>
                                        </p:tav>
                                        <p:tav tm="100000">
                                          <p:val>
                                            <p:strVal val="#ppt_h"/>
                                          </p:val>
                                        </p:tav>
                                      </p:tavLst>
                                    </p:anim>
                                    <p:animEffect transition="in" filter="fade">
                                      <p:cBhvr>
                                        <p:cTn id="406" dur="500"/>
                                        <p:tgtEl>
                                          <p:spTgt spid="82"/>
                                        </p:tgtEl>
                                      </p:cBhvr>
                                    </p:animEffect>
                                  </p:childTnLst>
                                </p:cTn>
                              </p:par>
                            </p:childTnLst>
                          </p:cTn>
                        </p:par>
                        <p:par>
                          <p:cTn id="407" fill="hold">
                            <p:stCondLst>
                              <p:cond delay="2500"/>
                            </p:stCondLst>
                            <p:childTnLst>
                              <p:par>
                                <p:cTn id="408" presetID="0" presetClass="path" presetSubtype="0" accel="50000" decel="50000" fill="hold" nodeType="afterEffect">
                                  <p:stCondLst>
                                    <p:cond delay="0"/>
                                  </p:stCondLst>
                                  <p:childTnLst>
                                    <p:animMotion origin="layout" path="M 3.88889E-6 5.55042E-7 C 0.00781 0.00254 0.01527 0.00532 0.02204 0.01087 C 0.02934 0.02636 0.04548 0.0229 0.05764 0.02382 C 0.075 0.02081 0.06319 0.02382 0.07274 0.02012 C 0.07448 0.01943 0.07812 0.01827 0.07812 0.01827 " pathEditMode="relative" ptsTypes="ffffA">
                                      <p:cBhvr>
                                        <p:cTn id="409" dur="2000" fill="hold"/>
                                        <p:tgtEl>
                                          <p:spTgt spid="81"/>
                                        </p:tgtEl>
                                        <p:attrNameLst>
                                          <p:attrName>ppt_x</p:attrName>
                                          <p:attrName>ppt_y</p:attrName>
                                        </p:attrNameLst>
                                      </p:cBhvr>
                                    </p:animMotion>
                                  </p:childTnLst>
                                </p:cTn>
                              </p:par>
                            </p:childTnLst>
                          </p:cTn>
                        </p:par>
                        <p:par>
                          <p:cTn id="410" fill="hold">
                            <p:stCondLst>
                              <p:cond delay="4500"/>
                            </p:stCondLst>
                            <p:childTnLst>
                              <p:par>
                                <p:cTn id="411" presetID="1" presetClass="entr" presetSubtype="0" fill="hold" nodeType="afterEffect">
                                  <p:stCondLst>
                                    <p:cond delay="0"/>
                                  </p:stCondLst>
                                  <p:childTnLst>
                                    <p:set>
                                      <p:cBhvr>
                                        <p:cTn id="412" dur="1" fill="hold">
                                          <p:stCondLst>
                                            <p:cond delay="0"/>
                                          </p:stCondLst>
                                        </p:cTn>
                                        <p:tgtEl>
                                          <p:spTgt spid="83"/>
                                        </p:tgtEl>
                                        <p:attrNameLst>
                                          <p:attrName>style.visibility</p:attrName>
                                        </p:attrNameLst>
                                      </p:cBhvr>
                                      <p:to>
                                        <p:strVal val="visible"/>
                                      </p:to>
                                    </p:set>
                                  </p:childTnLst>
                                </p:cTn>
                              </p:par>
                            </p:childTnLst>
                          </p:cTn>
                        </p:par>
                        <p:par>
                          <p:cTn id="413" fill="hold">
                            <p:stCondLst>
                              <p:cond delay="4500"/>
                            </p:stCondLst>
                            <p:childTnLst>
                              <p:par>
                                <p:cTn id="414" presetID="35" presetClass="emph" presetSubtype="0" repeatCount="2000" fill="hold" nodeType="afterEffect">
                                  <p:stCondLst>
                                    <p:cond delay="0"/>
                                  </p:stCondLst>
                                  <p:childTnLst>
                                    <p:anim calcmode="discrete" valueType="str">
                                      <p:cBhvr>
                                        <p:cTn id="415" dur="1500" fill="hold"/>
                                        <p:tgtEl>
                                          <p:spTgt spid="83"/>
                                        </p:tgtEl>
                                        <p:attrNameLst>
                                          <p:attrName>style.visibility</p:attrName>
                                        </p:attrNameLst>
                                      </p:cBhvr>
                                      <p:tavLst>
                                        <p:tav tm="0">
                                          <p:val>
                                            <p:strVal val="hidden"/>
                                          </p:val>
                                        </p:tav>
                                        <p:tav tm="50000">
                                          <p:val>
                                            <p:strVal val="visible"/>
                                          </p:val>
                                        </p:tav>
                                      </p:tavLst>
                                    </p:anim>
                                  </p:childTnLst>
                                </p:cTn>
                              </p:par>
                            </p:childTnLst>
                          </p:cTn>
                        </p:par>
                        <p:par>
                          <p:cTn id="416" fill="hold">
                            <p:stCondLst>
                              <p:cond delay="7500"/>
                            </p:stCondLst>
                            <p:childTnLst>
                              <p:par>
                                <p:cTn id="417" presetID="10" presetClass="exit" presetSubtype="0" fill="hold" nodeType="afterEffect">
                                  <p:stCondLst>
                                    <p:cond delay="0"/>
                                  </p:stCondLst>
                                  <p:childTnLst>
                                    <p:animEffect transition="out" filter="fade">
                                      <p:cBhvr>
                                        <p:cTn id="418" dur="1000"/>
                                        <p:tgtEl>
                                          <p:spTgt spid="83"/>
                                        </p:tgtEl>
                                      </p:cBhvr>
                                    </p:animEffect>
                                    <p:set>
                                      <p:cBhvr>
                                        <p:cTn id="419" dur="1" fill="hold">
                                          <p:stCondLst>
                                            <p:cond delay="999"/>
                                          </p:stCondLst>
                                        </p:cTn>
                                        <p:tgtEl>
                                          <p:spTgt spid="83"/>
                                        </p:tgtEl>
                                        <p:attrNameLst>
                                          <p:attrName>style.visibility</p:attrName>
                                        </p:attrNameLst>
                                      </p:cBhvr>
                                      <p:to>
                                        <p:strVal val="hidden"/>
                                      </p:to>
                                    </p:set>
                                  </p:childTnLst>
                                </p:cTn>
                              </p:par>
                              <p:par>
                                <p:cTn id="420" presetID="32" presetClass="emph" presetSubtype="0" fill="hold" nodeType="withEffect">
                                  <p:stCondLst>
                                    <p:cond delay="0"/>
                                  </p:stCondLst>
                                  <p:childTnLst>
                                    <p:animClr clrSpc="rgb" dir="cw">
                                      <p:cBhvr override="childStyle">
                                        <p:cTn id="421" dur="100" fill="hold"/>
                                        <p:tgtEl>
                                          <p:spTgt spid="51"/>
                                        </p:tgtEl>
                                        <p:attrNameLst>
                                          <p:attrName>style.color</p:attrName>
                                        </p:attrNameLst>
                                      </p:cBhvr>
                                      <p:to>
                                        <a:schemeClr val="accent2"/>
                                      </p:to>
                                    </p:animClr>
                                    <p:animClr clrSpc="rgb" dir="cw">
                                      <p:cBhvr>
                                        <p:cTn id="422" dur="100" fill="hold"/>
                                        <p:tgtEl>
                                          <p:spTgt spid="51"/>
                                        </p:tgtEl>
                                        <p:attrNameLst>
                                          <p:attrName>fillcolor</p:attrName>
                                        </p:attrNameLst>
                                      </p:cBhvr>
                                      <p:to>
                                        <a:schemeClr val="accent2"/>
                                      </p:to>
                                    </p:animClr>
                                    <p:set>
                                      <p:cBhvr>
                                        <p:cTn id="423" dur="100" fill="hold"/>
                                        <p:tgtEl>
                                          <p:spTgt spid="51"/>
                                        </p:tgtEl>
                                        <p:attrNameLst>
                                          <p:attrName>fill.type</p:attrName>
                                        </p:attrNameLst>
                                      </p:cBhvr>
                                      <p:to>
                                        <p:strVal val="solid"/>
                                      </p:to>
                                    </p:set>
                                    <p:set>
                                      <p:cBhvr>
                                        <p:cTn id="424" dur="100" fill="hold"/>
                                        <p:tgtEl>
                                          <p:spTgt spid="51"/>
                                        </p:tgtEl>
                                        <p:attrNameLst>
                                          <p:attrName>fill.on</p:attrName>
                                        </p:attrNameLst>
                                      </p:cBhvr>
                                      <p:to>
                                        <p:strVal val="true"/>
                                      </p:to>
                                    </p:set>
                                    <p:animRot by="120000">
                                      <p:cBhvr>
                                        <p:cTn id="425" dur="100" fill="hold">
                                          <p:stCondLst>
                                            <p:cond delay="0"/>
                                          </p:stCondLst>
                                        </p:cTn>
                                        <p:tgtEl>
                                          <p:spTgt spid="51"/>
                                        </p:tgtEl>
                                        <p:attrNameLst>
                                          <p:attrName>r</p:attrName>
                                        </p:attrNameLst>
                                      </p:cBhvr>
                                    </p:animRot>
                                    <p:animRot by="-240000">
                                      <p:cBhvr>
                                        <p:cTn id="426" dur="200" fill="hold">
                                          <p:stCondLst>
                                            <p:cond delay="200"/>
                                          </p:stCondLst>
                                        </p:cTn>
                                        <p:tgtEl>
                                          <p:spTgt spid="51"/>
                                        </p:tgtEl>
                                        <p:attrNameLst>
                                          <p:attrName>r</p:attrName>
                                        </p:attrNameLst>
                                      </p:cBhvr>
                                    </p:animRot>
                                    <p:animRot by="240000">
                                      <p:cBhvr>
                                        <p:cTn id="427" dur="200" fill="hold">
                                          <p:stCondLst>
                                            <p:cond delay="400"/>
                                          </p:stCondLst>
                                        </p:cTn>
                                        <p:tgtEl>
                                          <p:spTgt spid="51"/>
                                        </p:tgtEl>
                                        <p:attrNameLst>
                                          <p:attrName>r</p:attrName>
                                        </p:attrNameLst>
                                      </p:cBhvr>
                                    </p:animRot>
                                    <p:animRot by="-240000">
                                      <p:cBhvr>
                                        <p:cTn id="428" dur="200" fill="hold">
                                          <p:stCondLst>
                                            <p:cond delay="600"/>
                                          </p:stCondLst>
                                        </p:cTn>
                                        <p:tgtEl>
                                          <p:spTgt spid="51"/>
                                        </p:tgtEl>
                                        <p:attrNameLst>
                                          <p:attrName>r</p:attrName>
                                        </p:attrNameLst>
                                      </p:cBhvr>
                                    </p:animRot>
                                    <p:animRot by="120000">
                                      <p:cBhvr>
                                        <p:cTn id="429" dur="200" fill="hold">
                                          <p:stCondLst>
                                            <p:cond delay="800"/>
                                          </p:stCondLst>
                                        </p:cTn>
                                        <p:tgtEl>
                                          <p:spTgt spid="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ile:France location map-Regions and departements.svg">
            <a:hlinkClick r:id="rId2"/>
          </p:cNvPr>
          <p:cNvPicPr>
            <a:picLocks noChangeAspect="1" noChangeArrowheads="1"/>
          </p:cNvPicPr>
          <p:nvPr/>
        </p:nvPicPr>
        <p:blipFill>
          <a:blip r:embed="rId3" cstate="print"/>
          <a:stretch>
            <a:fillRect/>
          </a:stretch>
        </p:blipFill>
        <p:spPr bwMode="auto">
          <a:xfrm>
            <a:off x="152400" y="152400"/>
            <a:ext cx="8839200" cy="6520962"/>
          </a:xfrm>
          <a:prstGeom prst="rect">
            <a:avLst/>
          </a:prstGeom>
          <a:noFill/>
        </p:spPr>
      </p:pic>
      <p:sp>
        <p:nvSpPr>
          <p:cNvPr id="17" name="TextBox 16"/>
          <p:cNvSpPr txBox="1"/>
          <p:nvPr/>
        </p:nvSpPr>
        <p:spPr>
          <a:xfrm>
            <a:off x="3886200" y="2667000"/>
            <a:ext cx="1066800" cy="276999"/>
          </a:xfrm>
          <a:prstGeom prst="rect">
            <a:avLst/>
          </a:prstGeom>
          <a:noFill/>
        </p:spPr>
        <p:txBody>
          <a:bodyPr wrap="square" rtlCol="0">
            <a:spAutoFit/>
          </a:bodyPr>
          <a:lstStyle/>
          <a:p>
            <a:r>
              <a:rPr lang="en-US" sz="1200" dirty="0" smtClean="0"/>
              <a:t>FFI uprising</a:t>
            </a:r>
            <a:endParaRPr lang="en-US" sz="1200" dirty="0"/>
          </a:p>
        </p:txBody>
      </p:sp>
      <p:sp>
        <p:nvSpPr>
          <p:cNvPr id="9" name="TextBox 8"/>
          <p:cNvSpPr txBox="1"/>
          <p:nvPr/>
        </p:nvSpPr>
        <p:spPr>
          <a:xfrm>
            <a:off x="2133600" y="3276600"/>
            <a:ext cx="1905000" cy="276999"/>
          </a:xfrm>
          <a:prstGeom prst="rect">
            <a:avLst/>
          </a:prstGeom>
          <a:noFill/>
        </p:spPr>
        <p:txBody>
          <a:bodyPr wrap="square" rtlCol="0">
            <a:spAutoFit/>
          </a:bodyPr>
          <a:lstStyle/>
          <a:p>
            <a:r>
              <a:rPr lang="en-US" sz="1200" dirty="0" smtClean="0"/>
              <a:t>4</a:t>
            </a:r>
            <a:r>
              <a:rPr lang="en-US" sz="1200" baseline="30000" dirty="0" smtClean="0"/>
              <a:t>th</a:t>
            </a:r>
            <a:r>
              <a:rPr lang="en-US" sz="1200" dirty="0" smtClean="0"/>
              <a:t> U.S. Infantry Division</a:t>
            </a:r>
            <a:endParaRPr lang="en-US" sz="1200" dirty="0"/>
          </a:p>
        </p:txBody>
      </p:sp>
      <p:sp>
        <p:nvSpPr>
          <p:cNvPr id="10" name="TextBox 9"/>
          <p:cNvSpPr txBox="1"/>
          <p:nvPr/>
        </p:nvSpPr>
        <p:spPr>
          <a:xfrm>
            <a:off x="2286000" y="2514600"/>
            <a:ext cx="1905000" cy="276999"/>
          </a:xfrm>
          <a:prstGeom prst="rect">
            <a:avLst/>
          </a:prstGeom>
          <a:noFill/>
        </p:spPr>
        <p:txBody>
          <a:bodyPr wrap="square" rtlCol="0">
            <a:spAutoFit/>
          </a:bodyPr>
          <a:lstStyle/>
          <a:p>
            <a:r>
              <a:rPr lang="en-US" sz="1200" dirty="0" smtClean="0"/>
              <a:t>2</a:t>
            </a:r>
            <a:r>
              <a:rPr lang="en-US" sz="1200" baseline="30000" dirty="0" smtClean="0"/>
              <a:t>nd</a:t>
            </a:r>
            <a:r>
              <a:rPr lang="en-US" sz="1200" dirty="0" smtClean="0"/>
              <a:t> Fr. Armored Division</a:t>
            </a:r>
            <a:endParaRPr lang="en-US" sz="1200" dirty="0"/>
          </a:p>
        </p:txBody>
      </p:sp>
      <p:sp>
        <p:nvSpPr>
          <p:cNvPr id="11" name="TextBox 10"/>
          <p:cNvSpPr txBox="1"/>
          <p:nvPr/>
        </p:nvSpPr>
        <p:spPr>
          <a:xfrm>
            <a:off x="365760" y="4114800"/>
            <a:ext cx="7315200" cy="830997"/>
          </a:xfrm>
          <a:prstGeom prst="rect">
            <a:avLst/>
          </a:prstGeom>
          <a:solidFill>
            <a:schemeClr val="bg1">
              <a:alpha val="75000"/>
            </a:schemeClr>
          </a:solidFill>
        </p:spPr>
        <p:txBody>
          <a:bodyPr wrap="square" rtlCol="0">
            <a:spAutoFit/>
          </a:bodyPr>
          <a:lstStyle/>
          <a:p>
            <a:pPr algn="just"/>
            <a:r>
              <a:rPr lang="en-US" sz="1200" dirty="0" smtClean="0">
                <a:latin typeface="Times New Roman" pitchFamily="18" charset="0"/>
                <a:cs typeface="Times New Roman" pitchFamily="18" charset="0"/>
              </a:rPr>
              <a:t>10. Meanwhile, Allied Commander Dwight D. Eisenhower considered Paris of no concern to his military goals, while Charles de Gaulle, President of the Provisional Government of the French Republic, saw Paris as the hub of French national &amp; political administration &amp; fearing that a </a:t>
            </a:r>
            <a:r>
              <a:rPr lang="en-US" sz="1200" dirty="0" smtClean="0">
                <a:latin typeface="Times New Roman" pitchFamily="18" charset="0"/>
                <a:cs typeface="Times New Roman" pitchFamily="18" charset="0"/>
              </a:rPr>
              <a:t>Communist-led </a:t>
            </a:r>
            <a:r>
              <a:rPr lang="en-US" sz="1200" dirty="0" smtClean="0">
                <a:latin typeface="Times New Roman" pitchFamily="18" charset="0"/>
                <a:cs typeface="Times New Roman" pitchFamily="18" charset="0"/>
              </a:rPr>
              <a:t>insurrection in Paris would place his political opponents in power wanted his army to liberate Paris immediately.</a:t>
            </a:r>
            <a:endParaRPr lang="en-US" sz="1200" dirty="0">
              <a:latin typeface="Times New Roman" pitchFamily="18" charset="0"/>
              <a:cs typeface="Times New Roman" pitchFamily="18" charset="0"/>
            </a:endParaRPr>
          </a:p>
        </p:txBody>
      </p:sp>
      <p:pic>
        <p:nvPicPr>
          <p:cNvPr id="13" name="Picture 2" descr="2eDB-insigne.jpg">
            <a:hlinkClick r:id="rId4"/>
          </p:cNvPr>
          <p:cNvPicPr>
            <a:picLocks noChangeAspect="1" noChangeArrowheads="1"/>
          </p:cNvPicPr>
          <p:nvPr/>
        </p:nvPicPr>
        <p:blipFill>
          <a:blip r:embed="rId5" cstate="print"/>
          <a:srcRect/>
          <a:stretch>
            <a:fillRect/>
          </a:stretch>
        </p:blipFill>
        <p:spPr bwMode="auto">
          <a:xfrm>
            <a:off x="3124200" y="2057400"/>
            <a:ext cx="304800" cy="368807"/>
          </a:xfrm>
          <a:prstGeom prst="rect">
            <a:avLst/>
          </a:prstGeom>
          <a:noFill/>
        </p:spPr>
      </p:pic>
      <p:pic>
        <p:nvPicPr>
          <p:cNvPr id="14" name="Picture 4" descr="4 Infantry Division SSI.svg">
            <a:hlinkClick r:id="rId6"/>
          </p:cNvPr>
          <p:cNvPicPr>
            <a:picLocks noChangeAspect="1" noChangeArrowheads="1"/>
          </p:cNvPicPr>
          <p:nvPr/>
        </p:nvPicPr>
        <p:blipFill>
          <a:blip r:embed="rId7" cstate="print"/>
          <a:srcRect/>
          <a:stretch>
            <a:fillRect/>
          </a:stretch>
        </p:blipFill>
        <p:spPr bwMode="auto">
          <a:xfrm>
            <a:off x="3048000" y="2895600"/>
            <a:ext cx="304800" cy="304800"/>
          </a:xfrm>
          <a:prstGeom prst="rect">
            <a:avLst/>
          </a:prstGeom>
          <a:noFill/>
        </p:spPr>
      </p:pic>
      <p:pic>
        <p:nvPicPr>
          <p:cNvPr id="4098" name="Picture 2" descr="http://upload.wikimedia.org/wikipedia/commons/thumb/0/06/Flag_of_Free_France_1940-1944.svg/220px-Flag_of_Free_France_1940-1944.svg.png">
            <a:hlinkClick r:id="rId8"/>
          </p:cNvPr>
          <p:cNvPicPr>
            <a:picLocks noChangeAspect="1" noChangeArrowheads="1"/>
          </p:cNvPicPr>
          <p:nvPr/>
        </p:nvPicPr>
        <p:blipFill>
          <a:blip r:embed="rId9" cstate="print"/>
          <a:srcRect/>
          <a:stretch>
            <a:fillRect/>
          </a:stretch>
        </p:blipFill>
        <p:spPr bwMode="auto">
          <a:xfrm>
            <a:off x="4191000" y="2362200"/>
            <a:ext cx="384888" cy="257175"/>
          </a:xfrm>
          <a:prstGeom prst="rect">
            <a:avLst/>
          </a:prstGeom>
          <a:noFill/>
        </p:spPr>
      </p:pic>
      <p:sp>
        <p:nvSpPr>
          <p:cNvPr id="12" name="TextBox 11"/>
          <p:cNvSpPr txBox="1"/>
          <p:nvPr/>
        </p:nvSpPr>
        <p:spPr>
          <a:xfrm>
            <a:off x="365760" y="4114799"/>
            <a:ext cx="7315200" cy="646331"/>
          </a:xfrm>
          <a:prstGeom prst="rect">
            <a:avLst/>
          </a:prstGeom>
          <a:solidFill>
            <a:schemeClr val="bg1">
              <a:alpha val="75000"/>
            </a:schemeClr>
          </a:solidFill>
        </p:spPr>
        <p:txBody>
          <a:bodyPr wrap="square" rtlCol="0">
            <a:spAutoFit/>
          </a:bodyPr>
          <a:lstStyle/>
          <a:p>
            <a:pPr algn="just"/>
            <a:r>
              <a:rPr lang="en-US" sz="1200" dirty="0" smtClean="0">
                <a:latin typeface="Times New Roman" pitchFamily="18" charset="0"/>
                <a:cs typeface="Times New Roman" pitchFamily="18" charset="0"/>
              </a:rPr>
              <a:t>11. To Ike Paris was huge headache, the liberation of which would cost a great amount of time &amp; resources, about 4,000 tons of food per day. Ike also feared that Paris might become another Stalingrad with the many priceless cultural objects in the city destroyed.</a:t>
            </a:r>
            <a:endParaRPr lang="en-US" sz="1200" dirty="0">
              <a:latin typeface="Times New Roman" pitchFamily="18" charset="0"/>
              <a:cs typeface="Times New Roman" pitchFamily="18" charset="0"/>
            </a:endParaRPr>
          </a:p>
        </p:txBody>
      </p:sp>
      <p:sp>
        <p:nvSpPr>
          <p:cNvPr id="15" name="TextBox 14"/>
          <p:cNvSpPr txBox="1"/>
          <p:nvPr/>
        </p:nvSpPr>
        <p:spPr>
          <a:xfrm>
            <a:off x="383754" y="4114799"/>
            <a:ext cx="7315200" cy="830997"/>
          </a:xfrm>
          <a:prstGeom prst="rect">
            <a:avLst/>
          </a:prstGeom>
          <a:solidFill>
            <a:schemeClr val="bg1">
              <a:alpha val="75000"/>
            </a:schemeClr>
          </a:solidFill>
        </p:spPr>
        <p:txBody>
          <a:bodyPr wrap="square" rtlCol="0">
            <a:spAutoFit/>
          </a:bodyPr>
          <a:lstStyle/>
          <a:p>
            <a:pPr algn="just"/>
            <a:r>
              <a:rPr lang="en-US" sz="1200" dirty="0" smtClean="0">
                <a:latin typeface="Times New Roman" pitchFamily="18" charset="0"/>
                <a:cs typeface="Times New Roman" pitchFamily="18" charset="0"/>
              </a:rPr>
              <a:t>12. However on August 21</a:t>
            </a:r>
            <a:r>
              <a:rPr lang="en-US" sz="1200" baseline="30000" dirty="0" smtClean="0">
                <a:latin typeface="Times New Roman" pitchFamily="18" charset="0"/>
                <a:cs typeface="Times New Roman" pitchFamily="18" charset="0"/>
              </a:rPr>
              <a:t>st</a:t>
            </a:r>
            <a:r>
              <a:rPr lang="en-US" sz="1200" dirty="0" smtClean="0">
                <a:latin typeface="Times New Roman" pitchFamily="18" charset="0"/>
                <a:cs typeface="Times New Roman" pitchFamily="18" charset="0"/>
              </a:rPr>
              <a:t> after hearing of the FFI uprising in Paris, Philippe Leclerc of the 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Fr. Armored Division becoming impatient with the Allies, decides to send 10 light tanks, 10 armored cars, 10 personal carriers &amp; 150 men under Lieutenant-Colonel de Guillebon to reconnoiter the routes to Paris, however V Corps Commander Leonard Gerow orders Leclerc to recall Guillebon</a:t>
            </a:r>
            <a:endParaRPr lang="en-US" sz="1200" dirty="0">
              <a:latin typeface="Times New Roman" pitchFamily="18" charset="0"/>
              <a:cs typeface="Times New Roman" pitchFamily="18" charset="0"/>
            </a:endParaRPr>
          </a:p>
        </p:txBody>
      </p:sp>
      <p:sp>
        <p:nvSpPr>
          <p:cNvPr id="16" name="TextBox 15"/>
          <p:cNvSpPr txBox="1"/>
          <p:nvPr/>
        </p:nvSpPr>
        <p:spPr>
          <a:xfrm>
            <a:off x="383754" y="4114800"/>
            <a:ext cx="7315200" cy="830997"/>
          </a:xfrm>
          <a:prstGeom prst="rect">
            <a:avLst/>
          </a:prstGeom>
          <a:solidFill>
            <a:schemeClr val="bg1">
              <a:alpha val="75000"/>
            </a:schemeClr>
          </a:solidFill>
        </p:spPr>
        <p:txBody>
          <a:bodyPr wrap="square" rtlCol="0">
            <a:spAutoFit/>
          </a:bodyPr>
          <a:lstStyle/>
          <a:p>
            <a:pPr algn="just"/>
            <a:r>
              <a:rPr lang="en-US" sz="1200" dirty="0" smtClean="0">
                <a:latin typeface="Times New Roman" pitchFamily="18" charset="0"/>
                <a:cs typeface="Times New Roman" pitchFamily="18" charset="0"/>
              </a:rPr>
              <a:t>13. but, Ike urged by de Gaulle, assurance of a quick victory, &amp; the desire to prevent Paris being razed by the Germans, as had happened in Warsaw, convinced Ike to allow Leclerc to move. On August 22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at 7:15 p.m. Lt. Gen. Omar Bradley ordered Leclerc to move &amp; on August 23</a:t>
            </a:r>
            <a:r>
              <a:rPr lang="en-US" sz="1200" baseline="30000" dirty="0" smtClean="0">
                <a:latin typeface="Times New Roman" pitchFamily="18" charset="0"/>
                <a:cs typeface="Times New Roman" pitchFamily="18" charset="0"/>
              </a:rPr>
              <a:t>rd</a:t>
            </a:r>
            <a:r>
              <a:rPr lang="en-US" sz="1200" dirty="0" smtClean="0">
                <a:latin typeface="Times New Roman" pitchFamily="18" charset="0"/>
                <a:cs typeface="Times New Roman" pitchFamily="18" charset="0"/>
              </a:rPr>
              <a:t> at 6:30 a.m. the 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Fr. Armored Division supported by the 4</a:t>
            </a:r>
            <a:r>
              <a:rPr lang="en-US" sz="1200" baseline="30000" dirty="0" smtClean="0">
                <a:latin typeface="Times New Roman" pitchFamily="18" charset="0"/>
                <a:cs typeface="Times New Roman" pitchFamily="18" charset="0"/>
              </a:rPr>
              <a:t>th</a:t>
            </a:r>
            <a:r>
              <a:rPr lang="en-US" sz="1200" dirty="0" smtClean="0">
                <a:latin typeface="Times New Roman" pitchFamily="18" charset="0"/>
                <a:cs typeface="Times New Roman" pitchFamily="18" charset="0"/>
              </a:rPr>
              <a:t> U.S. Infantry Division &amp; 4 battalions of V Corps’ artillery began to move towards Paris.</a:t>
            </a:r>
            <a:endParaRPr lang="en-US" sz="1200" dirty="0">
              <a:latin typeface="Times New Roman" pitchFamily="18" charset="0"/>
              <a:cs typeface="Times New Roman" pitchFamily="18" charset="0"/>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09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09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098"/>
                                        </p:tgtEl>
                                        <p:attrNameLst>
                                          <p:attrName>ppt_y</p:attrName>
                                        </p:attrNameLst>
                                      </p:cBhvr>
                                      <p:tavLst>
                                        <p:tav tm="0">
                                          <p:val>
                                            <p:strVal val="#ppt_y"/>
                                          </p:val>
                                        </p:tav>
                                        <p:tav tm="100000">
                                          <p:val>
                                            <p:strVal val="#ppt_y"/>
                                          </p:val>
                                        </p:tav>
                                      </p:tavLst>
                                    </p:anim>
                                  </p:childTnLst>
                                </p:cTn>
                              </p:par>
                              <p:par>
                                <p:cTn id="11" presetID="53"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childTnLst>
                          </p:cTn>
                        </p:par>
                        <p:par>
                          <p:cTn id="26" fill="hold">
                            <p:stCondLst>
                              <p:cond delay="2500"/>
                            </p:stCondLst>
                            <p:childTnLst>
                              <p:par>
                                <p:cTn id="27" presetID="10" presetClass="exit" presetSubtype="0" fill="hold" grpId="1" nodeType="afterEffect">
                                  <p:stCondLst>
                                    <p:cond delay="3000"/>
                                  </p:stCondLst>
                                  <p:childTnLst>
                                    <p:animEffect transition="out" filter="fade">
                                      <p:cBhvr>
                                        <p:cTn id="28" dur="2000"/>
                                        <p:tgtEl>
                                          <p:spTgt spid="9"/>
                                        </p:tgtEl>
                                      </p:cBhvr>
                                    </p:animEffect>
                                    <p:set>
                                      <p:cBhvr>
                                        <p:cTn id="29" dur="1" fill="hold">
                                          <p:stCondLst>
                                            <p:cond delay="1999"/>
                                          </p:stCondLst>
                                        </p:cTn>
                                        <p:tgtEl>
                                          <p:spTgt spid="9"/>
                                        </p:tgtEl>
                                        <p:attrNameLst>
                                          <p:attrName>style.visibility</p:attrName>
                                        </p:attrNameLst>
                                      </p:cBhvr>
                                      <p:to>
                                        <p:strVal val="hidden"/>
                                      </p:to>
                                    </p:set>
                                  </p:childTnLst>
                                </p:cTn>
                              </p:par>
                              <p:par>
                                <p:cTn id="30" presetID="10" presetClass="exit" presetSubtype="0" fill="hold" grpId="1" nodeType="withEffect">
                                  <p:stCondLst>
                                    <p:cond delay="3000"/>
                                  </p:stCondLst>
                                  <p:childTnLst>
                                    <p:animEffect transition="out" filter="fade">
                                      <p:cBhvr>
                                        <p:cTn id="31" dur="2000"/>
                                        <p:tgtEl>
                                          <p:spTgt spid="10"/>
                                        </p:tgtEl>
                                      </p:cBhvr>
                                    </p:animEffect>
                                    <p:set>
                                      <p:cBhvr>
                                        <p:cTn id="32" dur="1" fill="hold">
                                          <p:stCondLst>
                                            <p:cond delay="1999"/>
                                          </p:stCondLst>
                                        </p:cTn>
                                        <p:tgtEl>
                                          <p:spTgt spid="10"/>
                                        </p:tgtEl>
                                        <p:attrNameLst>
                                          <p:attrName>style.visibility</p:attrName>
                                        </p:attrNameLst>
                                      </p:cBhvr>
                                      <p:to>
                                        <p:strVal val="hidden"/>
                                      </p:to>
                                    </p:set>
                                  </p:childTnLst>
                                </p:cTn>
                              </p:par>
                            </p:childTnLst>
                          </p:cTn>
                        </p:par>
                        <p:par>
                          <p:cTn id="33" fill="hold">
                            <p:stCondLst>
                              <p:cond delay="7500"/>
                            </p:stCondLst>
                            <p:childTnLst>
                              <p:par>
                                <p:cTn id="34" presetID="10" presetClass="exit" presetSubtype="0" fill="hold" grpId="1" nodeType="afterEffect">
                                  <p:stCondLst>
                                    <p:cond delay="0"/>
                                  </p:stCondLst>
                                  <p:childTnLst>
                                    <p:animEffect transition="out" filter="fade">
                                      <p:cBhvr>
                                        <p:cTn id="35" dur="2000"/>
                                        <p:tgtEl>
                                          <p:spTgt spid="17"/>
                                        </p:tgtEl>
                                      </p:cBhvr>
                                    </p:animEffect>
                                    <p:set>
                                      <p:cBhvr>
                                        <p:cTn id="36" dur="1" fill="hold">
                                          <p:stCondLst>
                                            <p:cond delay="1999"/>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1" nodeType="clickEffect">
                                  <p:stCondLst>
                                    <p:cond delay="0"/>
                                  </p:stCondLst>
                                  <p:childTnLst>
                                    <p:animEffect transition="out" filter="dissolv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9"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dissolv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1" nodeType="clickEffect">
                                  <p:stCondLst>
                                    <p:cond delay="0"/>
                                  </p:stCondLst>
                                  <p:childTnLst>
                                    <p:animEffect transition="out" filter="dissolv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9"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1" nodeType="clickEffect">
                                  <p:stCondLst>
                                    <p:cond delay="0"/>
                                  </p:stCondLst>
                                  <p:childTnLst>
                                    <p:animEffect transition="out" filter="dissolv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par>
                                <p:cTn id="58" presetID="9"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dissolv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4.72222E-6 -4.16281E-7 C 0.00555 0.00092 0.0125 -0.00162 0.01632 0.0037 C 0.01736 0.00509 0.01667 0.00786 0.01771 0.00925 C 0.01875 0.01064 0.02048 0.01064 0.02187 0.01087 C 0.02864 0.01179 0.03559 0.01203 0.04236 0.01272 C 0.0559 0.01873 0.07448 0.01734 0.08767 0.01827 C 0.09201 0.02706 0.09653 0.02845 0.10399 0.03099 C 0.10538 0.03215 0.10816 0.03469 0.10816 0.03469 " pathEditMode="relative" ptsTypes="fffffffA">
                                      <p:cBhvr>
                                        <p:cTn id="64" dur="2000" fill="hold"/>
                                        <p:tgtEl>
                                          <p:spTgt spid="13"/>
                                        </p:tgtEl>
                                        <p:attrNameLst>
                                          <p:attrName>ppt_x</p:attrName>
                                          <p:attrName>ppt_y</p:attrName>
                                        </p:attrNameLst>
                                      </p:cBhvr>
                                    </p:animMotion>
                                  </p:childTnLst>
                                </p:cTn>
                              </p:par>
                              <p:par>
                                <p:cTn id="65" presetID="0" presetClass="path" presetSubtype="0" accel="50000" decel="50000" fill="hold" nodeType="withEffect">
                                  <p:stCondLst>
                                    <p:cond delay="0"/>
                                  </p:stCondLst>
                                  <p:childTnLst>
                                    <p:animMotion origin="layout" path="M -2.22222E-6 2.81221E-6 C 0.01511 -0.00069 0.03021 -0.00023 0.04514 -0.00185 C 0.04948 -0.00231 0.0533 -0.00555 0.05747 -0.0074 C 0.05886 -0.00809 0.06163 -0.00925 0.06163 -0.00925 C 0.06389 -0.01827 0.06129 -0.01341 0.06979 -0.01642 C 0.07813 -0.01943 0.08629 -0.02382 0.09445 -0.02752 C 0.09601 -0.02821 0.09705 -0.0303 0.09861 -0.03122 C 0.1 -0.03215 0.10139 -0.03238 0.10278 -0.03284 C 0.11077 -0.04926 0.10591 -0.04024 0.11632 -0.04926 C 0.11962 -0.06221 0.11632 -0.0592 0.12327 -0.06221 C 0.125 -0.06869 0.12466 -0.06568 0.12466 -0.07123 " pathEditMode="relative" ptsTypes="ffffffffffA">
                                      <p:cBhvr>
                                        <p:cTn id="66"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9" grpId="0"/>
      <p:bldP spid="9" grpId="1"/>
      <p:bldP spid="10" grpId="0"/>
      <p:bldP spid="10" grpId="1"/>
      <p:bldP spid="11" grpId="0" animBg="1"/>
      <p:bldP spid="11" grpId="1" animBg="1"/>
      <p:bldP spid="12" grpId="0" animBg="1"/>
      <p:bldP spid="12" grpId="1" animBg="1"/>
      <p:bldP spid="15" grpId="0" animBg="1"/>
      <p:bldP spid="15" grpId="1"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biblio.org/hyperwar/USA/USA-E-Breakout/maps/USA-E-Breakout-XIII.jpg"/>
          <p:cNvPicPr>
            <a:picLocks noChangeAspect="1" noChangeArrowheads="1"/>
          </p:cNvPicPr>
          <p:nvPr/>
        </p:nvPicPr>
        <p:blipFill>
          <a:blip r:embed="rId2" cstate="print"/>
          <a:srcRect/>
          <a:stretch>
            <a:fillRect/>
          </a:stretch>
        </p:blipFill>
        <p:spPr bwMode="auto">
          <a:xfrm>
            <a:off x="0" y="0"/>
            <a:ext cx="9144000" cy="6825853"/>
          </a:xfrm>
          <a:prstGeom prst="rect">
            <a:avLst/>
          </a:prstGeom>
          <a:noFill/>
        </p:spPr>
      </p:pic>
      <p:sp>
        <p:nvSpPr>
          <p:cNvPr id="5" name="TextBox 4"/>
          <p:cNvSpPr txBox="1"/>
          <p:nvPr/>
        </p:nvSpPr>
        <p:spPr>
          <a:xfrm>
            <a:off x="2666999" y="0"/>
            <a:ext cx="6441195" cy="1015663"/>
          </a:xfrm>
          <a:prstGeom prst="rect">
            <a:avLst/>
          </a:prstGeom>
          <a:solidFill>
            <a:schemeClr val="bg1">
              <a:alpha val="75000"/>
            </a:schemeClr>
          </a:solidFill>
        </p:spPr>
        <p:txBody>
          <a:bodyPr wrap="square" rtlCol="0">
            <a:spAutoFit/>
          </a:bodyPr>
          <a:lstStyle/>
          <a:p>
            <a:pPr algn="just"/>
            <a:r>
              <a:rPr lang="en-US" sz="1200" dirty="0" smtClean="0">
                <a:latin typeface="Times New Roman" pitchFamily="18" charset="0"/>
                <a:cs typeface="Times New Roman" pitchFamily="18" charset="0"/>
              </a:rPr>
              <a:t>14. The 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Fr. Armored Division was composed of M4 Sherman tanks, M2 halftracks &amp; GMC trucks. Leclerc planned for the 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Fr. Armored Division with the 4 battalions of V Corps artillery to launch the main assault &amp; arrive from the north-west trough Versailles &amp; for 4</a:t>
            </a:r>
            <a:r>
              <a:rPr lang="en-US" sz="1200" baseline="30000" dirty="0" smtClean="0">
                <a:latin typeface="Times New Roman" pitchFamily="18" charset="0"/>
                <a:cs typeface="Times New Roman" pitchFamily="18" charset="0"/>
              </a:rPr>
              <a:t>th</a:t>
            </a:r>
            <a:r>
              <a:rPr lang="en-US" sz="1200" dirty="0" smtClean="0">
                <a:latin typeface="Times New Roman" pitchFamily="18" charset="0"/>
                <a:cs typeface="Times New Roman" pitchFamily="18" charset="0"/>
              </a:rPr>
              <a:t> U.S. Infantry Division to attack from the south trough Fresnes. By nightfall the 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Fr. Armored Division was 20 miles from Paris, north of Rambouillet. </a:t>
            </a:r>
            <a:endParaRPr lang="en-US" sz="1200" dirty="0">
              <a:latin typeface="Times New Roman" pitchFamily="18" charset="0"/>
              <a:cs typeface="Times New Roman" pitchFamily="18" charset="0"/>
            </a:endParaRPr>
          </a:p>
        </p:txBody>
      </p:sp>
      <p:sp>
        <p:nvSpPr>
          <p:cNvPr id="6" name="TextBox 5"/>
          <p:cNvSpPr txBox="1"/>
          <p:nvPr/>
        </p:nvSpPr>
        <p:spPr>
          <a:xfrm>
            <a:off x="2666998" y="0"/>
            <a:ext cx="6441195" cy="1015663"/>
          </a:xfrm>
          <a:prstGeom prst="rect">
            <a:avLst/>
          </a:prstGeom>
          <a:solidFill>
            <a:schemeClr val="bg1">
              <a:alpha val="75000"/>
            </a:schemeClr>
          </a:solidFill>
        </p:spPr>
        <p:txBody>
          <a:bodyPr wrap="square" rtlCol="0">
            <a:spAutoFit/>
          </a:bodyPr>
          <a:lstStyle/>
          <a:p>
            <a:pPr algn="just"/>
            <a:r>
              <a:rPr lang="en-US" sz="1200" dirty="0" smtClean="0">
                <a:latin typeface="Times New Roman" pitchFamily="18" charset="0"/>
                <a:cs typeface="Times New Roman" pitchFamily="18" charset="0"/>
              </a:rPr>
              <a:t>15. Leclerc learning of the German defense decides change his main effort from the north to the south by sending his combat command to the south. However this decision has the consequences of throwing his main assault at the place where the German defense was the strongest &amp; putting it out of range of his supporting artillery. The 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Fr. Armored Division advances &amp; meets its 1</a:t>
            </a:r>
            <a:r>
              <a:rPr lang="en-US" sz="1200" baseline="30000" dirty="0" smtClean="0">
                <a:latin typeface="Times New Roman" pitchFamily="18" charset="0"/>
                <a:cs typeface="Times New Roman" pitchFamily="18" charset="0"/>
              </a:rPr>
              <a:t>st</a:t>
            </a:r>
            <a:r>
              <a:rPr lang="en-US" sz="1200" dirty="0" smtClean="0">
                <a:latin typeface="Times New Roman" pitchFamily="18" charset="0"/>
                <a:cs typeface="Times New Roman" pitchFamily="18" charset="0"/>
              </a:rPr>
              <a:t> opposition at Massy-Palaisaeu when camouflaged artillery pieces open fire.</a:t>
            </a:r>
            <a:endParaRPr lang="en-US" sz="1200" dirty="0">
              <a:latin typeface="Times New Roman" pitchFamily="18" charset="0"/>
              <a:cs typeface="Times New Roman" pitchFamily="18" charset="0"/>
            </a:endParaRPr>
          </a:p>
        </p:txBody>
      </p:sp>
      <p:sp>
        <p:nvSpPr>
          <p:cNvPr id="7" name="TextBox 6"/>
          <p:cNvSpPr txBox="1"/>
          <p:nvPr/>
        </p:nvSpPr>
        <p:spPr>
          <a:xfrm>
            <a:off x="2666998" y="0"/>
            <a:ext cx="6456803" cy="822960"/>
          </a:xfrm>
          <a:prstGeom prst="rect">
            <a:avLst/>
          </a:prstGeom>
          <a:solidFill>
            <a:schemeClr val="bg1">
              <a:alpha val="75000"/>
            </a:schemeClr>
          </a:solidFill>
        </p:spPr>
        <p:txBody>
          <a:bodyPr wrap="square" rtlCol="0">
            <a:spAutoFit/>
          </a:bodyPr>
          <a:lstStyle/>
          <a:p>
            <a:pPr algn="just"/>
            <a:r>
              <a:rPr lang="en-US" sz="1200" dirty="0" smtClean="0">
                <a:latin typeface="Times New Roman" pitchFamily="18" charset="0"/>
                <a:cs typeface="Times New Roman" pitchFamily="18" charset="0"/>
              </a:rPr>
              <a:t>16. Meanwhile Ernest Hemmingway scouts the roads of Toussus-la-Noble at the west of Paris &amp; declared them clear but, the 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Fr. Armored Division was ambushed &amp; showered by 88mm shells from the 11</a:t>
            </a:r>
            <a:r>
              <a:rPr lang="en-US" sz="1200" baseline="30000" dirty="0" smtClean="0">
                <a:latin typeface="Times New Roman" pitchFamily="18" charset="0"/>
                <a:cs typeface="Times New Roman" pitchFamily="18" charset="0"/>
              </a:rPr>
              <a:t>th</a:t>
            </a:r>
            <a:r>
              <a:rPr lang="en-US" sz="1200" dirty="0" smtClean="0">
                <a:latin typeface="Times New Roman" pitchFamily="18" charset="0"/>
                <a:cs typeface="Times New Roman" pitchFamily="18" charset="0"/>
              </a:rPr>
              <a:t> Flak Regiment that was hidden under haystacks in a wheat field overlooking the western approaches to Paris.</a:t>
            </a:r>
            <a:endParaRPr lang="en-US" sz="1200" dirty="0">
              <a:latin typeface="Times New Roman" pitchFamily="18" charset="0"/>
              <a:cs typeface="Times New Roman" pitchFamily="18" charset="0"/>
            </a:endParaRPr>
          </a:p>
        </p:txBody>
      </p:sp>
      <p:sp>
        <p:nvSpPr>
          <p:cNvPr id="8" name="TextBox 7"/>
          <p:cNvSpPr txBox="1"/>
          <p:nvPr/>
        </p:nvSpPr>
        <p:spPr>
          <a:xfrm>
            <a:off x="2666999" y="0"/>
            <a:ext cx="6441193" cy="830997"/>
          </a:xfrm>
          <a:prstGeom prst="rect">
            <a:avLst/>
          </a:prstGeom>
          <a:solidFill>
            <a:schemeClr val="bg1">
              <a:alpha val="75000"/>
            </a:schemeClr>
          </a:solidFill>
        </p:spPr>
        <p:txBody>
          <a:bodyPr wrap="square" rtlCol="0">
            <a:spAutoFit/>
          </a:bodyPr>
          <a:lstStyle/>
          <a:p>
            <a:pPr algn="just"/>
            <a:r>
              <a:rPr lang="en-US" sz="1200" dirty="0" smtClean="0">
                <a:latin typeface="Times New Roman" pitchFamily="18" charset="0"/>
                <a:cs typeface="Times New Roman" pitchFamily="18" charset="0"/>
              </a:rPr>
              <a:t>17. The 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Fr. Armored Division clears the field of the 11</a:t>
            </a:r>
            <a:r>
              <a:rPr lang="en-US" sz="1200" baseline="30000" dirty="0" smtClean="0">
                <a:latin typeface="Times New Roman" pitchFamily="18" charset="0"/>
                <a:cs typeface="Times New Roman" pitchFamily="18" charset="0"/>
              </a:rPr>
              <a:t>th</a:t>
            </a:r>
            <a:r>
              <a:rPr lang="en-US" sz="1200" dirty="0" smtClean="0">
                <a:latin typeface="Times New Roman" pitchFamily="18" charset="0"/>
                <a:cs typeface="Times New Roman" pitchFamily="18" charset="0"/>
              </a:rPr>
              <a:t> Flak Regiment &amp; continues to advance but must throw themselves at the remaining German strong points while not attempting the usual flanking maneuvers so they may save precious time. However this decision causes French causalities to rise as a consequence.</a:t>
            </a:r>
            <a:endParaRPr lang="en-US" sz="1200" dirty="0">
              <a:latin typeface="Times New Roman" pitchFamily="18" charset="0"/>
              <a:cs typeface="Times New Roman" pitchFamily="18" charset="0"/>
            </a:endParaRPr>
          </a:p>
        </p:txBody>
      </p:sp>
      <p:sp>
        <p:nvSpPr>
          <p:cNvPr id="9" name="TextBox 8"/>
          <p:cNvSpPr txBox="1"/>
          <p:nvPr/>
        </p:nvSpPr>
        <p:spPr>
          <a:xfrm>
            <a:off x="2666997" y="0"/>
            <a:ext cx="6456803" cy="1015663"/>
          </a:xfrm>
          <a:prstGeom prst="rect">
            <a:avLst/>
          </a:prstGeom>
          <a:solidFill>
            <a:schemeClr val="bg1">
              <a:alpha val="75000"/>
            </a:schemeClr>
          </a:solidFill>
        </p:spPr>
        <p:txBody>
          <a:bodyPr wrap="square" rtlCol="0">
            <a:spAutoFit/>
          </a:bodyPr>
          <a:lstStyle/>
          <a:p>
            <a:pPr algn="just"/>
            <a:r>
              <a:rPr lang="en-US" sz="1200" dirty="0" smtClean="0">
                <a:latin typeface="Times New Roman" pitchFamily="18" charset="0"/>
                <a:cs typeface="Times New Roman" pitchFamily="18" charset="0"/>
              </a:rPr>
              <a:t>18. The 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Fr. Armored Division attacks &amp; gains 15 miles, reaching Pont de Sevres, a bridge on the Seine River, they cross the bridge &amp; enter the suburb of Boulogne-Billancourt by, less than 2 miles away from the Porte de St. Cloud by 9:30 p.m. French civilians swarm &amp; delay the 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Fr. Armored Division with a celebration of flowers, kisses &amp; wine. Leclerc orders a small plane to drop leaflets with the message “Hold on, we’re coming.” in Paris.</a:t>
            </a:r>
            <a:endParaRPr lang="en-US" sz="1200" dirty="0">
              <a:latin typeface="Times New Roman" pitchFamily="18" charset="0"/>
              <a:cs typeface="Times New Roman" pitchFamily="18" charset="0"/>
            </a:endParaRPr>
          </a:p>
        </p:txBody>
      </p:sp>
      <p:sp>
        <p:nvSpPr>
          <p:cNvPr id="10" name="TextBox 9"/>
          <p:cNvSpPr txBox="1"/>
          <p:nvPr/>
        </p:nvSpPr>
        <p:spPr>
          <a:xfrm>
            <a:off x="2666996" y="0"/>
            <a:ext cx="6441197" cy="1015663"/>
          </a:xfrm>
          <a:prstGeom prst="rect">
            <a:avLst/>
          </a:prstGeom>
          <a:solidFill>
            <a:schemeClr val="bg1">
              <a:alpha val="75000"/>
            </a:schemeClr>
          </a:solidFill>
        </p:spPr>
        <p:txBody>
          <a:bodyPr wrap="square" rtlCol="0">
            <a:spAutoFit/>
          </a:bodyPr>
          <a:lstStyle/>
          <a:p>
            <a:pPr algn="just"/>
            <a:r>
              <a:rPr lang="en-US" sz="1200" dirty="0" smtClean="0">
                <a:latin typeface="Times New Roman" pitchFamily="18" charset="0"/>
                <a:cs typeface="Times New Roman" pitchFamily="18" charset="0"/>
              </a:rPr>
              <a:t>19. Meanwhile the southern force advances 13 miles by the end of the day &amp; arrives just 5 miles the closest entrance of Porte d’Orleans, 7 miles from their final objective of the Panthénon &amp; 8 miles from the center of Paris at the Ile de la Cité &amp; Notre Dame. Lt. Gen. Omar Bradley became impatient &amp; ordered the 4</a:t>
            </a:r>
            <a:r>
              <a:rPr lang="en-US" sz="1200" baseline="30000" dirty="0" smtClean="0">
                <a:latin typeface="Times New Roman" pitchFamily="18" charset="0"/>
                <a:cs typeface="Times New Roman" pitchFamily="18" charset="0"/>
              </a:rPr>
              <a:t>th</a:t>
            </a:r>
            <a:r>
              <a:rPr lang="en-US" sz="1200" dirty="0" smtClean="0">
                <a:latin typeface="Times New Roman" pitchFamily="18" charset="0"/>
                <a:cs typeface="Times New Roman" pitchFamily="18" charset="0"/>
              </a:rPr>
              <a:t> U.S. Infantry Division to move without the French </a:t>
            </a:r>
            <a:r>
              <a:rPr lang="en-US" sz="1200" dirty="0" smtClean="0">
                <a:latin typeface="Times New Roman" pitchFamily="18" charset="0"/>
                <a:cs typeface="Times New Roman" pitchFamily="18" charset="0"/>
              </a:rPr>
              <a:t>say: </a:t>
            </a:r>
            <a:r>
              <a:rPr lang="en-US" sz="1200" dirty="0" smtClean="0">
                <a:latin typeface="Times New Roman" pitchFamily="18" charset="0"/>
                <a:cs typeface="Times New Roman" pitchFamily="18" charset="0"/>
              </a:rPr>
              <a:t>“The French dance their way to Paris. To hell with prestige. Tell the 4</a:t>
            </a:r>
            <a:r>
              <a:rPr lang="en-US" sz="1200" baseline="30000" dirty="0" smtClean="0">
                <a:latin typeface="Times New Roman" pitchFamily="18" charset="0"/>
                <a:cs typeface="Times New Roman" pitchFamily="18" charset="0"/>
              </a:rPr>
              <a:t>th</a:t>
            </a:r>
            <a:r>
              <a:rPr lang="en-US" sz="1200" dirty="0" smtClean="0">
                <a:latin typeface="Times New Roman" pitchFamily="18" charset="0"/>
                <a:cs typeface="Times New Roman" pitchFamily="18" charset="0"/>
              </a:rPr>
              <a:t> to slam on in &amp; take the liberation.”</a:t>
            </a:r>
            <a:endParaRPr lang="en-US" sz="1200" dirty="0">
              <a:latin typeface="Times New Roman" pitchFamily="18" charset="0"/>
              <a:cs typeface="Times New Roman" pitchFamily="18" charset="0"/>
            </a:endParaRPr>
          </a:p>
        </p:txBody>
      </p:sp>
      <p:pic>
        <p:nvPicPr>
          <p:cNvPr id="11" name="Picture 2" descr="2eDB-insigne.jpg">
            <a:hlinkClick r:id="rId3"/>
          </p:cNvPr>
          <p:cNvPicPr>
            <a:picLocks noChangeAspect="1" noChangeArrowheads="1"/>
          </p:cNvPicPr>
          <p:nvPr/>
        </p:nvPicPr>
        <p:blipFill>
          <a:blip r:embed="rId4" cstate="print"/>
          <a:srcRect/>
          <a:stretch>
            <a:fillRect/>
          </a:stretch>
        </p:blipFill>
        <p:spPr bwMode="auto">
          <a:xfrm>
            <a:off x="1752600" y="4572000"/>
            <a:ext cx="304800" cy="368807"/>
          </a:xfrm>
          <a:prstGeom prst="rect">
            <a:avLst/>
          </a:prstGeom>
          <a:noFill/>
        </p:spPr>
      </p:pic>
      <p:pic>
        <p:nvPicPr>
          <p:cNvPr id="14" name="Picture 4" descr="4 Infantry Division SSI.svg">
            <a:hlinkClick r:id="rId5"/>
          </p:cNvPr>
          <p:cNvPicPr>
            <a:picLocks noChangeAspect="1" noChangeArrowheads="1"/>
          </p:cNvPicPr>
          <p:nvPr/>
        </p:nvPicPr>
        <p:blipFill>
          <a:blip r:embed="rId6" cstate="print"/>
          <a:srcRect/>
          <a:stretch>
            <a:fillRect/>
          </a:stretch>
        </p:blipFill>
        <p:spPr bwMode="auto">
          <a:xfrm>
            <a:off x="533400" y="4343400"/>
            <a:ext cx="304800" cy="304800"/>
          </a:xfrm>
          <a:prstGeom prst="rect">
            <a:avLst/>
          </a:prstGeom>
          <a:noFill/>
        </p:spPr>
      </p:pic>
      <p:pic>
        <p:nvPicPr>
          <p:cNvPr id="15" name="Picture 8" descr="http://upload.wikimedia.org/wikipedia/commons/thumb/a/a2/Flag_of_Nazi_Germany_%281933-1945%29.svg/125px-Flag_of_Nazi_Germany_%281933-1945%29.svg.png">
            <a:hlinkClick r:id="rId7" tooltip="Flag"/>
          </p:cNvPr>
          <p:cNvPicPr>
            <a:picLocks noChangeAspect="1" noChangeArrowheads="1"/>
          </p:cNvPicPr>
          <p:nvPr/>
        </p:nvPicPr>
        <p:blipFill>
          <a:blip r:embed="rId8" cstate="print"/>
          <a:srcRect/>
          <a:stretch>
            <a:fillRect/>
          </a:stretch>
        </p:blipFill>
        <p:spPr bwMode="auto">
          <a:xfrm>
            <a:off x="4876800" y="3276600"/>
            <a:ext cx="381000" cy="228600"/>
          </a:xfrm>
          <a:prstGeom prst="rect">
            <a:avLst/>
          </a:prstGeom>
          <a:noFill/>
        </p:spPr>
      </p:pic>
      <p:pic>
        <p:nvPicPr>
          <p:cNvPr id="17" name="Picture 8" descr="http://upload.wikimedia.org/wikipedia/commons/thumb/a/a2/Flag_of_Nazi_Germany_%281933-1945%29.svg/125px-Flag_of_Nazi_Germany_%281933-1945%29.svg.png">
            <a:hlinkClick r:id="rId7" tooltip="Flag"/>
          </p:cNvPr>
          <p:cNvPicPr>
            <a:picLocks noChangeAspect="1" noChangeArrowheads="1"/>
          </p:cNvPicPr>
          <p:nvPr/>
        </p:nvPicPr>
        <p:blipFill>
          <a:blip r:embed="rId8" cstate="print"/>
          <a:srcRect/>
          <a:stretch>
            <a:fillRect/>
          </a:stretch>
        </p:blipFill>
        <p:spPr bwMode="auto">
          <a:xfrm>
            <a:off x="4114800" y="3581400"/>
            <a:ext cx="381000" cy="228600"/>
          </a:xfrm>
          <a:prstGeom prst="rect">
            <a:avLst/>
          </a:prstGeom>
          <a:noFill/>
        </p:spPr>
      </p:pic>
      <p:pic>
        <p:nvPicPr>
          <p:cNvPr id="18" name="Picture 8" descr="http://upload.wikimedia.org/wikipedia/commons/thumb/a/a2/Flag_of_Nazi_Germany_%281933-1945%29.svg/125px-Flag_of_Nazi_Germany_%281933-1945%29.svg.png">
            <a:hlinkClick r:id="rId7" tooltip="Flag"/>
          </p:cNvPr>
          <p:cNvPicPr>
            <a:picLocks noChangeAspect="1" noChangeArrowheads="1"/>
          </p:cNvPicPr>
          <p:nvPr/>
        </p:nvPicPr>
        <p:blipFill>
          <a:blip r:embed="rId8" cstate="print"/>
          <a:srcRect/>
          <a:stretch>
            <a:fillRect/>
          </a:stretch>
        </p:blipFill>
        <p:spPr bwMode="auto">
          <a:xfrm>
            <a:off x="5638800" y="3276600"/>
            <a:ext cx="381000" cy="228600"/>
          </a:xfrm>
          <a:prstGeom prst="rect">
            <a:avLst/>
          </a:prstGeom>
          <a:noFill/>
        </p:spPr>
      </p:pic>
      <p:pic>
        <p:nvPicPr>
          <p:cNvPr id="21" name="Picture 8" descr="http://upload.wikimedia.org/wikipedia/commons/thumb/a/a2/Flag_of_Nazi_Germany_%281933-1945%29.svg/125px-Flag_of_Nazi_Germany_%281933-1945%29.svg.png">
            <a:hlinkClick r:id="rId7" tooltip="Flag"/>
          </p:cNvPr>
          <p:cNvPicPr>
            <a:picLocks noChangeAspect="1" noChangeArrowheads="1"/>
          </p:cNvPicPr>
          <p:nvPr/>
        </p:nvPicPr>
        <p:blipFill>
          <a:blip r:embed="rId8" cstate="print"/>
          <a:srcRect/>
          <a:stretch>
            <a:fillRect/>
          </a:stretch>
        </p:blipFill>
        <p:spPr bwMode="auto">
          <a:xfrm>
            <a:off x="3581400" y="3276600"/>
            <a:ext cx="381000" cy="228600"/>
          </a:xfrm>
          <a:prstGeom prst="rect">
            <a:avLst/>
          </a:prstGeom>
          <a:noFill/>
        </p:spPr>
      </p:pic>
      <p:pic>
        <p:nvPicPr>
          <p:cNvPr id="22" name="Picture 8" descr="http://upload.wikimedia.org/wikipedia/commons/thumb/a/a2/Flag_of_Nazi_Germany_%281933-1945%29.svg/125px-Flag_of_Nazi_Germany_%281933-1945%29.svg.png">
            <a:hlinkClick r:id="rId7" tooltip="Flag"/>
          </p:cNvPr>
          <p:cNvPicPr>
            <a:picLocks noChangeAspect="1" noChangeArrowheads="1"/>
          </p:cNvPicPr>
          <p:nvPr/>
        </p:nvPicPr>
        <p:blipFill>
          <a:blip r:embed="rId8" cstate="print"/>
          <a:srcRect/>
          <a:stretch>
            <a:fillRect/>
          </a:stretch>
        </p:blipFill>
        <p:spPr bwMode="auto">
          <a:xfrm>
            <a:off x="2971800" y="2971800"/>
            <a:ext cx="381000" cy="228600"/>
          </a:xfrm>
          <a:prstGeom prst="rect">
            <a:avLst/>
          </a:prstGeom>
          <a:noFill/>
        </p:spPr>
      </p:pic>
      <p:pic>
        <p:nvPicPr>
          <p:cNvPr id="25" name="Picture 8" descr="http://upload.wikimedia.org/wikipedia/commons/thumb/a/a2/Flag_of_Nazi_Germany_%281933-1945%29.svg/125px-Flag_of_Nazi_Germany_%281933-1945%29.svg.png">
            <a:hlinkClick r:id="rId7" tooltip="Flag"/>
          </p:cNvPr>
          <p:cNvPicPr>
            <a:picLocks noChangeAspect="1" noChangeArrowheads="1"/>
          </p:cNvPicPr>
          <p:nvPr/>
        </p:nvPicPr>
        <p:blipFill>
          <a:blip r:embed="rId8" cstate="print"/>
          <a:srcRect/>
          <a:stretch>
            <a:fillRect/>
          </a:stretch>
        </p:blipFill>
        <p:spPr bwMode="auto">
          <a:xfrm>
            <a:off x="6705600" y="3581400"/>
            <a:ext cx="381000" cy="228600"/>
          </a:xfrm>
          <a:prstGeom prst="rect">
            <a:avLst/>
          </a:prstGeom>
          <a:noFill/>
        </p:spPr>
      </p:pic>
      <p:pic>
        <p:nvPicPr>
          <p:cNvPr id="26" name="Picture 8" descr="http://upload.wikimedia.org/wikipedia/commons/thumb/a/a2/Flag_of_Nazi_Germany_%281933-1945%29.svg/125px-Flag_of_Nazi_Germany_%281933-1945%29.svg.png">
            <a:hlinkClick r:id="rId7" tooltip="Flag"/>
          </p:cNvPr>
          <p:cNvPicPr>
            <a:picLocks noChangeAspect="1" noChangeArrowheads="1"/>
          </p:cNvPicPr>
          <p:nvPr/>
        </p:nvPicPr>
        <p:blipFill>
          <a:blip r:embed="rId8" cstate="print"/>
          <a:srcRect/>
          <a:stretch>
            <a:fillRect/>
          </a:stretch>
        </p:blipFill>
        <p:spPr bwMode="auto">
          <a:xfrm>
            <a:off x="7467600" y="3048000"/>
            <a:ext cx="381000" cy="228600"/>
          </a:xfrm>
          <a:prstGeom prst="rect">
            <a:avLst/>
          </a:prstGeom>
          <a:noFill/>
        </p:spPr>
      </p:pic>
      <p:pic>
        <p:nvPicPr>
          <p:cNvPr id="29" name="Picture 8" descr="http://upload.wikimedia.org/wikipedia/commons/thumb/a/a2/Flag_of_Nazi_Germany_%281933-1945%29.svg/125px-Flag_of_Nazi_Germany_%281933-1945%29.svg.png">
            <a:hlinkClick r:id="rId7" tooltip="Flag"/>
          </p:cNvPr>
          <p:cNvPicPr>
            <a:picLocks noChangeAspect="1" noChangeArrowheads="1"/>
          </p:cNvPicPr>
          <p:nvPr/>
        </p:nvPicPr>
        <p:blipFill>
          <a:blip r:embed="rId8" cstate="print"/>
          <a:srcRect/>
          <a:stretch>
            <a:fillRect/>
          </a:stretch>
        </p:blipFill>
        <p:spPr bwMode="auto">
          <a:xfrm>
            <a:off x="5334000" y="2743200"/>
            <a:ext cx="381000" cy="228600"/>
          </a:xfrm>
          <a:prstGeom prst="rect">
            <a:avLst/>
          </a:prstGeom>
          <a:noFill/>
        </p:spPr>
      </p:pic>
      <p:pic>
        <p:nvPicPr>
          <p:cNvPr id="32" name="Picture 8" descr="http://upload.wikimedia.org/wikipedia/commons/thumb/a/a2/Flag_of_Nazi_Germany_%281933-1945%29.svg/125px-Flag_of_Nazi_Germany_%281933-1945%29.svg.png">
            <a:hlinkClick r:id="rId7" tooltip="Flag"/>
          </p:cNvPr>
          <p:cNvPicPr>
            <a:picLocks noChangeAspect="1" noChangeArrowheads="1"/>
          </p:cNvPicPr>
          <p:nvPr/>
        </p:nvPicPr>
        <p:blipFill>
          <a:blip r:embed="rId8" cstate="print"/>
          <a:srcRect/>
          <a:stretch>
            <a:fillRect/>
          </a:stretch>
        </p:blipFill>
        <p:spPr bwMode="auto">
          <a:xfrm>
            <a:off x="1752600" y="1828800"/>
            <a:ext cx="381000" cy="228600"/>
          </a:xfrm>
          <a:prstGeom prst="rect">
            <a:avLst/>
          </a:prstGeom>
          <a:noFill/>
        </p:spPr>
      </p:pic>
      <p:pic>
        <p:nvPicPr>
          <p:cNvPr id="34" name="Picture 8" descr="http://upload.wikimedia.org/wikipedia/commons/thumb/a/a2/Flag_of_Nazi_Germany_%281933-1945%29.svg/125px-Flag_of_Nazi_Germany_%281933-1945%29.svg.png">
            <a:hlinkClick r:id="rId7" tooltip="Flag"/>
          </p:cNvPr>
          <p:cNvPicPr>
            <a:picLocks noChangeAspect="1" noChangeArrowheads="1"/>
          </p:cNvPicPr>
          <p:nvPr/>
        </p:nvPicPr>
        <p:blipFill>
          <a:blip r:embed="rId8" cstate="print"/>
          <a:srcRect/>
          <a:stretch>
            <a:fillRect/>
          </a:stretch>
        </p:blipFill>
        <p:spPr bwMode="auto">
          <a:xfrm>
            <a:off x="2209800" y="2667000"/>
            <a:ext cx="381000" cy="228600"/>
          </a:xfrm>
          <a:prstGeom prst="rect">
            <a:avLst/>
          </a:prstGeom>
          <a:noFill/>
        </p:spPr>
      </p:pic>
      <p:pic>
        <p:nvPicPr>
          <p:cNvPr id="38" name="Picture 2" descr="2eDB-insigne.jpg">
            <a:hlinkClick r:id="rId3"/>
          </p:cNvPr>
          <p:cNvPicPr>
            <a:picLocks noChangeAspect="1" noChangeArrowheads="1"/>
          </p:cNvPicPr>
          <p:nvPr/>
        </p:nvPicPr>
        <p:blipFill>
          <a:blip r:embed="rId4" cstate="print"/>
          <a:srcRect/>
          <a:stretch>
            <a:fillRect/>
          </a:stretch>
        </p:blipFill>
        <p:spPr bwMode="auto">
          <a:xfrm>
            <a:off x="685800" y="3048000"/>
            <a:ext cx="304800" cy="368807"/>
          </a:xfrm>
          <a:prstGeom prst="rect">
            <a:avLst/>
          </a:prstGeom>
          <a:noFill/>
        </p:spPr>
      </p:pic>
      <p:pic>
        <p:nvPicPr>
          <p:cNvPr id="40" name="Picture 2" descr="2eDB-insigne.jpg">
            <a:hlinkClick r:id="rId3"/>
          </p:cNvPr>
          <p:cNvPicPr>
            <a:picLocks noChangeAspect="1" noChangeArrowheads="1"/>
          </p:cNvPicPr>
          <p:nvPr/>
        </p:nvPicPr>
        <p:blipFill>
          <a:blip r:embed="rId4" cstate="print"/>
          <a:srcRect/>
          <a:stretch>
            <a:fillRect/>
          </a:stretch>
        </p:blipFill>
        <p:spPr bwMode="auto">
          <a:xfrm>
            <a:off x="533400" y="2514600"/>
            <a:ext cx="304800" cy="368807"/>
          </a:xfrm>
          <a:prstGeom prst="rect">
            <a:avLst/>
          </a:prstGeom>
          <a:noFill/>
        </p:spPr>
      </p:pic>
      <p:pic>
        <p:nvPicPr>
          <p:cNvPr id="41" name="Picture 2" descr="2eDB-insigne.jpg">
            <a:hlinkClick r:id="rId3"/>
          </p:cNvPr>
          <p:cNvPicPr>
            <a:picLocks noChangeAspect="1" noChangeArrowheads="1"/>
          </p:cNvPicPr>
          <p:nvPr/>
        </p:nvPicPr>
        <p:blipFill>
          <a:blip r:embed="rId4" cstate="print"/>
          <a:srcRect/>
          <a:stretch>
            <a:fillRect/>
          </a:stretch>
        </p:blipFill>
        <p:spPr bwMode="auto">
          <a:xfrm>
            <a:off x="2057400" y="4953000"/>
            <a:ext cx="304800" cy="368807"/>
          </a:xfrm>
          <a:prstGeom prst="rect">
            <a:avLst/>
          </a:prstGeom>
          <a:noFill/>
        </p:spPr>
      </p:pic>
      <p:pic>
        <p:nvPicPr>
          <p:cNvPr id="42" name="Picture 2" descr="2eDB-insigne.jpg">
            <a:hlinkClick r:id="rId3"/>
          </p:cNvPr>
          <p:cNvPicPr>
            <a:picLocks noChangeAspect="1" noChangeArrowheads="1"/>
          </p:cNvPicPr>
          <p:nvPr/>
        </p:nvPicPr>
        <p:blipFill>
          <a:blip r:embed="rId4" cstate="print"/>
          <a:srcRect/>
          <a:stretch>
            <a:fillRect/>
          </a:stretch>
        </p:blipFill>
        <p:spPr bwMode="auto">
          <a:xfrm>
            <a:off x="1676400" y="3733800"/>
            <a:ext cx="304800" cy="368807"/>
          </a:xfrm>
          <a:prstGeom prst="rect">
            <a:avLst/>
          </a:prstGeom>
          <a:noFill/>
        </p:spPr>
      </p:pic>
      <p:pic>
        <p:nvPicPr>
          <p:cNvPr id="43" name="Picture 2" descr="2eDB-insigne.jpg">
            <a:hlinkClick r:id="rId3"/>
          </p:cNvPr>
          <p:cNvPicPr>
            <a:picLocks noChangeAspect="1" noChangeArrowheads="1"/>
          </p:cNvPicPr>
          <p:nvPr/>
        </p:nvPicPr>
        <p:blipFill>
          <a:blip r:embed="rId4" cstate="print"/>
          <a:srcRect/>
          <a:stretch>
            <a:fillRect/>
          </a:stretch>
        </p:blipFill>
        <p:spPr bwMode="auto">
          <a:xfrm>
            <a:off x="1066800" y="3657600"/>
            <a:ext cx="304800" cy="368807"/>
          </a:xfrm>
          <a:prstGeom prst="rect">
            <a:avLst/>
          </a:prstGeom>
          <a:noFill/>
        </p:spPr>
      </p:pic>
      <p:pic>
        <p:nvPicPr>
          <p:cNvPr id="45" name="Picture 2" descr="2eDB-insigne.jpg">
            <a:hlinkClick r:id="rId3"/>
          </p:cNvPr>
          <p:cNvPicPr>
            <a:picLocks noChangeAspect="1" noChangeArrowheads="1"/>
          </p:cNvPicPr>
          <p:nvPr/>
        </p:nvPicPr>
        <p:blipFill>
          <a:blip r:embed="rId4" cstate="print"/>
          <a:srcRect/>
          <a:stretch>
            <a:fillRect/>
          </a:stretch>
        </p:blipFill>
        <p:spPr bwMode="auto">
          <a:xfrm>
            <a:off x="1600200" y="5029200"/>
            <a:ext cx="304800" cy="368807"/>
          </a:xfrm>
          <a:prstGeom prst="rect">
            <a:avLst/>
          </a:prstGeom>
          <a:noFill/>
        </p:spPr>
      </p:pic>
      <p:pic>
        <p:nvPicPr>
          <p:cNvPr id="47" name="Picture 4" descr="4 Infantry Division SSI.svg">
            <a:hlinkClick r:id="rId5"/>
          </p:cNvPr>
          <p:cNvPicPr>
            <a:picLocks noChangeAspect="1" noChangeArrowheads="1"/>
          </p:cNvPicPr>
          <p:nvPr/>
        </p:nvPicPr>
        <p:blipFill>
          <a:blip r:embed="rId6" cstate="print"/>
          <a:srcRect/>
          <a:stretch>
            <a:fillRect/>
          </a:stretch>
        </p:blipFill>
        <p:spPr bwMode="auto">
          <a:xfrm>
            <a:off x="228600" y="3124200"/>
            <a:ext cx="304800" cy="304800"/>
          </a:xfrm>
          <a:prstGeom prst="rect">
            <a:avLst/>
          </a:prstGeom>
          <a:noFill/>
        </p:spPr>
      </p:pic>
      <p:pic>
        <p:nvPicPr>
          <p:cNvPr id="48" name="Picture 4" descr="4 Infantry Division SSI.svg">
            <a:hlinkClick r:id="rId5"/>
          </p:cNvPr>
          <p:cNvPicPr>
            <a:picLocks noChangeAspect="1" noChangeArrowheads="1"/>
          </p:cNvPicPr>
          <p:nvPr/>
        </p:nvPicPr>
        <p:blipFill>
          <a:blip r:embed="rId6" cstate="print"/>
          <a:srcRect/>
          <a:stretch>
            <a:fillRect/>
          </a:stretch>
        </p:blipFill>
        <p:spPr bwMode="auto">
          <a:xfrm>
            <a:off x="1524000" y="6553200"/>
            <a:ext cx="304800" cy="304800"/>
          </a:xfrm>
          <a:prstGeom prst="rect">
            <a:avLst/>
          </a:prstGeom>
          <a:noFill/>
        </p:spPr>
      </p:pic>
      <p:pic>
        <p:nvPicPr>
          <p:cNvPr id="49" name="Picture 4" descr="4 Infantry Division SSI.svg">
            <a:hlinkClick r:id="rId5"/>
          </p:cNvPr>
          <p:cNvPicPr>
            <a:picLocks noChangeAspect="1" noChangeArrowheads="1"/>
          </p:cNvPicPr>
          <p:nvPr/>
        </p:nvPicPr>
        <p:blipFill>
          <a:blip r:embed="rId6" cstate="print"/>
          <a:srcRect/>
          <a:stretch>
            <a:fillRect/>
          </a:stretch>
        </p:blipFill>
        <p:spPr bwMode="auto">
          <a:xfrm>
            <a:off x="1524000" y="6172200"/>
            <a:ext cx="304800" cy="304800"/>
          </a:xfrm>
          <a:prstGeom prst="rect">
            <a:avLst/>
          </a:prstGeom>
          <a:noFill/>
        </p:spPr>
      </p:pic>
      <p:pic>
        <p:nvPicPr>
          <p:cNvPr id="50" name="Picture 4" descr="4 Infantry Division SSI.svg">
            <a:hlinkClick r:id="rId5"/>
          </p:cNvPr>
          <p:cNvPicPr>
            <a:picLocks noChangeAspect="1" noChangeArrowheads="1"/>
          </p:cNvPicPr>
          <p:nvPr/>
        </p:nvPicPr>
        <p:blipFill>
          <a:blip r:embed="rId6" cstate="print"/>
          <a:srcRect/>
          <a:stretch>
            <a:fillRect/>
          </a:stretch>
        </p:blipFill>
        <p:spPr bwMode="auto">
          <a:xfrm>
            <a:off x="1143000" y="5562600"/>
            <a:ext cx="304800" cy="304800"/>
          </a:xfrm>
          <a:prstGeom prst="rect">
            <a:avLst/>
          </a:prstGeom>
          <a:noFill/>
        </p:spPr>
      </p:pic>
      <p:pic>
        <p:nvPicPr>
          <p:cNvPr id="51" name="Picture 4" descr="4 Infantry Division SSI.svg">
            <a:hlinkClick r:id="rId5"/>
          </p:cNvPr>
          <p:cNvPicPr>
            <a:picLocks noChangeAspect="1" noChangeArrowheads="1"/>
          </p:cNvPicPr>
          <p:nvPr/>
        </p:nvPicPr>
        <p:blipFill>
          <a:blip r:embed="rId6" cstate="print"/>
          <a:srcRect/>
          <a:stretch>
            <a:fillRect/>
          </a:stretch>
        </p:blipFill>
        <p:spPr bwMode="auto">
          <a:xfrm>
            <a:off x="533400" y="6400800"/>
            <a:ext cx="304800" cy="304800"/>
          </a:xfrm>
          <a:prstGeom prst="rect">
            <a:avLst/>
          </a:prstGeom>
          <a:noFill/>
        </p:spPr>
      </p:pic>
      <p:pic>
        <p:nvPicPr>
          <p:cNvPr id="52" name="Picture 4" descr="4 Infantry Division SSI.svg">
            <a:hlinkClick r:id="rId5"/>
          </p:cNvPr>
          <p:cNvPicPr>
            <a:picLocks noChangeAspect="1" noChangeArrowheads="1"/>
          </p:cNvPicPr>
          <p:nvPr/>
        </p:nvPicPr>
        <p:blipFill>
          <a:blip r:embed="rId6" cstate="print"/>
          <a:srcRect/>
          <a:stretch>
            <a:fillRect/>
          </a:stretch>
        </p:blipFill>
        <p:spPr bwMode="auto">
          <a:xfrm>
            <a:off x="1143000" y="6019800"/>
            <a:ext cx="304800" cy="304800"/>
          </a:xfrm>
          <a:prstGeom prst="rect">
            <a:avLst/>
          </a:prstGeom>
          <a:noFill/>
        </p:spPr>
      </p:pic>
      <p:pic>
        <p:nvPicPr>
          <p:cNvPr id="53" name="Picture 4" descr="4 Infantry Division SSI.svg">
            <a:hlinkClick r:id="rId5"/>
          </p:cNvPr>
          <p:cNvPicPr>
            <a:picLocks noChangeAspect="1" noChangeArrowheads="1"/>
          </p:cNvPicPr>
          <p:nvPr/>
        </p:nvPicPr>
        <p:blipFill>
          <a:blip r:embed="rId6" cstate="print"/>
          <a:srcRect/>
          <a:stretch>
            <a:fillRect/>
          </a:stretch>
        </p:blipFill>
        <p:spPr bwMode="auto">
          <a:xfrm>
            <a:off x="2286000" y="6096000"/>
            <a:ext cx="304800" cy="304800"/>
          </a:xfrm>
          <a:prstGeom prst="rect">
            <a:avLst/>
          </a:prstGeom>
          <a:noFill/>
        </p:spPr>
      </p:pic>
      <p:pic>
        <p:nvPicPr>
          <p:cNvPr id="54" name="Picture 4" descr="4 Infantry Division SSI.svg">
            <a:hlinkClick r:id="rId5"/>
          </p:cNvPr>
          <p:cNvPicPr>
            <a:picLocks noChangeAspect="1" noChangeArrowheads="1"/>
          </p:cNvPicPr>
          <p:nvPr/>
        </p:nvPicPr>
        <p:blipFill>
          <a:blip r:embed="rId6" cstate="print"/>
          <a:srcRect/>
          <a:stretch>
            <a:fillRect/>
          </a:stretch>
        </p:blipFill>
        <p:spPr bwMode="auto">
          <a:xfrm>
            <a:off x="762000" y="5791200"/>
            <a:ext cx="304800" cy="304800"/>
          </a:xfrm>
          <a:prstGeom prst="rect">
            <a:avLst/>
          </a:prstGeom>
          <a:noFill/>
        </p:spPr>
      </p:pic>
      <p:pic>
        <p:nvPicPr>
          <p:cNvPr id="55" name="Picture 4" descr="4 Infantry Division SSI.svg">
            <a:hlinkClick r:id="rId5"/>
          </p:cNvPr>
          <p:cNvPicPr>
            <a:picLocks noChangeAspect="1" noChangeArrowheads="1"/>
          </p:cNvPicPr>
          <p:nvPr/>
        </p:nvPicPr>
        <p:blipFill>
          <a:blip r:embed="rId6" cstate="print"/>
          <a:srcRect/>
          <a:stretch>
            <a:fillRect/>
          </a:stretch>
        </p:blipFill>
        <p:spPr bwMode="auto">
          <a:xfrm>
            <a:off x="1143000" y="6400800"/>
            <a:ext cx="304800" cy="304800"/>
          </a:xfrm>
          <a:prstGeom prst="rect">
            <a:avLst/>
          </a:prstGeom>
          <a:noFill/>
        </p:spPr>
      </p:pic>
      <p:pic>
        <p:nvPicPr>
          <p:cNvPr id="56" name="Picture 4" descr="4 Infantry Division SSI.svg">
            <a:hlinkClick r:id="rId5"/>
          </p:cNvPr>
          <p:cNvPicPr>
            <a:picLocks noChangeAspect="1" noChangeArrowheads="1"/>
          </p:cNvPicPr>
          <p:nvPr/>
        </p:nvPicPr>
        <p:blipFill>
          <a:blip r:embed="rId6" cstate="print"/>
          <a:srcRect/>
          <a:stretch>
            <a:fillRect/>
          </a:stretch>
        </p:blipFill>
        <p:spPr bwMode="auto">
          <a:xfrm>
            <a:off x="1905000" y="6172200"/>
            <a:ext cx="304800" cy="304800"/>
          </a:xfrm>
          <a:prstGeom prst="rect">
            <a:avLst/>
          </a:prstGeom>
          <a:noFill/>
        </p:spPr>
      </p:pic>
      <p:pic>
        <p:nvPicPr>
          <p:cNvPr id="57" name="Picture 4" descr="4 Infantry Division SSI.svg">
            <a:hlinkClick r:id="rId5"/>
          </p:cNvPr>
          <p:cNvPicPr>
            <a:picLocks noChangeAspect="1" noChangeArrowheads="1"/>
          </p:cNvPicPr>
          <p:nvPr/>
        </p:nvPicPr>
        <p:blipFill>
          <a:blip r:embed="rId6" cstate="print"/>
          <a:srcRect/>
          <a:stretch>
            <a:fillRect/>
          </a:stretch>
        </p:blipFill>
        <p:spPr bwMode="auto">
          <a:xfrm>
            <a:off x="1981200" y="6553200"/>
            <a:ext cx="304800" cy="304800"/>
          </a:xfrm>
          <a:prstGeom prst="rect">
            <a:avLst/>
          </a:prstGeom>
          <a:noFill/>
        </p:spPr>
      </p:pic>
      <p:pic>
        <p:nvPicPr>
          <p:cNvPr id="58" name="Picture 4" descr="4 Infantry Division SSI.svg">
            <a:hlinkClick r:id="rId5"/>
          </p:cNvPr>
          <p:cNvPicPr>
            <a:picLocks noChangeAspect="1" noChangeArrowheads="1"/>
          </p:cNvPicPr>
          <p:nvPr/>
        </p:nvPicPr>
        <p:blipFill>
          <a:blip r:embed="rId6" cstate="print"/>
          <a:srcRect/>
          <a:stretch>
            <a:fillRect/>
          </a:stretch>
        </p:blipFill>
        <p:spPr bwMode="auto">
          <a:xfrm>
            <a:off x="2362200" y="6553200"/>
            <a:ext cx="304800" cy="304800"/>
          </a:xfrm>
          <a:prstGeom prst="rect">
            <a:avLst/>
          </a:prstGeom>
          <a:noFill/>
        </p:spPr>
      </p:pic>
      <p:pic>
        <p:nvPicPr>
          <p:cNvPr id="59" name="Picture 4" descr="4 Infantry Division SSI.svg">
            <a:hlinkClick r:id="rId5"/>
          </p:cNvPr>
          <p:cNvPicPr>
            <a:picLocks noChangeAspect="1" noChangeArrowheads="1"/>
          </p:cNvPicPr>
          <p:nvPr/>
        </p:nvPicPr>
        <p:blipFill>
          <a:blip r:embed="rId6" cstate="print"/>
          <a:srcRect/>
          <a:stretch>
            <a:fillRect/>
          </a:stretch>
        </p:blipFill>
        <p:spPr bwMode="auto">
          <a:xfrm>
            <a:off x="381000" y="5867400"/>
            <a:ext cx="304800" cy="304800"/>
          </a:xfrm>
          <a:prstGeom prst="rect">
            <a:avLst/>
          </a:prstGeom>
          <a:noFill/>
        </p:spPr>
      </p:pic>
      <p:pic>
        <p:nvPicPr>
          <p:cNvPr id="60" name="Picture 4" descr="4 Infantry Division SSI.svg">
            <a:hlinkClick r:id="rId5"/>
          </p:cNvPr>
          <p:cNvPicPr>
            <a:picLocks noChangeAspect="1" noChangeArrowheads="1"/>
          </p:cNvPicPr>
          <p:nvPr/>
        </p:nvPicPr>
        <p:blipFill>
          <a:blip r:embed="rId6" cstate="print"/>
          <a:srcRect/>
          <a:stretch>
            <a:fillRect/>
          </a:stretch>
        </p:blipFill>
        <p:spPr bwMode="auto">
          <a:xfrm>
            <a:off x="838200" y="6248400"/>
            <a:ext cx="304800" cy="304800"/>
          </a:xfrm>
          <a:prstGeom prst="rect">
            <a:avLst/>
          </a:prstGeom>
          <a:noFill/>
        </p:spPr>
      </p:pic>
      <p:sp>
        <p:nvSpPr>
          <p:cNvPr id="61" name="TextBox 60"/>
          <p:cNvSpPr txBox="1"/>
          <p:nvPr/>
        </p:nvSpPr>
        <p:spPr>
          <a:xfrm>
            <a:off x="228600" y="4724400"/>
            <a:ext cx="914400" cy="461665"/>
          </a:xfrm>
          <a:prstGeom prst="rect">
            <a:avLst/>
          </a:prstGeom>
          <a:noFill/>
        </p:spPr>
        <p:txBody>
          <a:bodyPr wrap="square" rtlCol="0">
            <a:spAutoFit/>
          </a:bodyPr>
          <a:lstStyle/>
          <a:p>
            <a:r>
              <a:rPr lang="en-US" sz="1200" dirty="0" smtClean="0">
                <a:latin typeface="Arial Black" pitchFamily="34" charset="0"/>
              </a:rPr>
              <a:t>V Corps artillery</a:t>
            </a:r>
            <a:endParaRPr lang="en-US" sz="1200" dirty="0">
              <a:latin typeface="Arial Black" pitchFamily="34" charset="0"/>
            </a:endParaRPr>
          </a:p>
        </p:txBody>
      </p:sp>
      <p:sp>
        <p:nvSpPr>
          <p:cNvPr id="62" name="TextBox 61"/>
          <p:cNvSpPr txBox="1"/>
          <p:nvPr/>
        </p:nvSpPr>
        <p:spPr>
          <a:xfrm>
            <a:off x="0" y="3505200"/>
            <a:ext cx="990600" cy="461665"/>
          </a:xfrm>
          <a:prstGeom prst="rect">
            <a:avLst/>
          </a:prstGeom>
          <a:noFill/>
        </p:spPr>
        <p:txBody>
          <a:bodyPr wrap="square" rtlCol="0">
            <a:spAutoFit/>
          </a:bodyPr>
          <a:lstStyle/>
          <a:p>
            <a:r>
              <a:rPr lang="en-US" sz="1200" dirty="0" smtClean="0">
                <a:latin typeface="Arial Black" pitchFamily="34" charset="0"/>
              </a:rPr>
              <a:t>V Corps artillery</a:t>
            </a:r>
            <a:endParaRPr lang="en-US" sz="1200" dirty="0">
              <a:latin typeface="Arial Black" pitchFamily="34" charset="0"/>
            </a:endParaRPr>
          </a:p>
        </p:txBody>
      </p:sp>
      <p:pic>
        <p:nvPicPr>
          <p:cNvPr id="63" name="Picture 93" descr="MCj04348160000[1]"/>
          <p:cNvPicPr>
            <a:picLocks noChangeAspect="1" noChangeArrowheads="1"/>
          </p:cNvPicPr>
          <p:nvPr/>
        </p:nvPicPr>
        <p:blipFill>
          <a:blip r:embed="rId9" cstate="print"/>
          <a:srcRect/>
          <a:stretch>
            <a:fillRect/>
          </a:stretch>
        </p:blipFill>
        <p:spPr bwMode="auto">
          <a:xfrm rot="-15900000">
            <a:off x="4200527" y="4200527"/>
            <a:ext cx="228600" cy="228600"/>
          </a:xfrm>
          <a:prstGeom prst="rect">
            <a:avLst/>
          </a:prstGeom>
          <a:noFill/>
        </p:spPr>
      </p:pic>
      <p:sp>
        <p:nvSpPr>
          <p:cNvPr id="64" name="TextBox 63"/>
          <p:cNvSpPr txBox="1"/>
          <p:nvPr/>
        </p:nvSpPr>
        <p:spPr>
          <a:xfrm>
            <a:off x="3886200" y="3886200"/>
            <a:ext cx="914400" cy="276999"/>
          </a:xfrm>
          <a:prstGeom prst="rect">
            <a:avLst/>
          </a:prstGeom>
          <a:noFill/>
        </p:spPr>
        <p:txBody>
          <a:bodyPr wrap="square" rtlCol="0">
            <a:spAutoFit/>
          </a:bodyPr>
          <a:lstStyle/>
          <a:p>
            <a:r>
              <a:rPr lang="en-US" sz="1200" dirty="0" smtClean="0">
                <a:latin typeface="Arial Black" pitchFamily="34" charset="0"/>
              </a:rPr>
              <a:t>artillery</a:t>
            </a:r>
            <a:endParaRPr lang="en-US" sz="1200" dirty="0">
              <a:latin typeface="Arial Black" pitchFamily="34" charset="0"/>
            </a:endParaRPr>
          </a:p>
        </p:txBody>
      </p:sp>
      <p:sp>
        <p:nvSpPr>
          <p:cNvPr id="65" name="TextBox 64"/>
          <p:cNvSpPr txBox="1"/>
          <p:nvPr/>
        </p:nvSpPr>
        <p:spPr>
          <a:xfrm>
            <a:off x="2667000" y="2514600"/>
            <a:ext cx="990600" cy="461665"/>
          </a:xfrm>
          <a:prstGeom prst="rect">
            <a:avLst/>
          </a:prstGeom>
          <a:noFill/>
        </p:spPr>
        <p:txBody>
          <a:bodyPr wrap="square" rtlCol="0">
            <a:spAutoFit/>
          </a:bodyPr>
          <a:lstStyle/>
          <a:p>
            <a:r>
              <a:rPr lang="en-US" sz="1200" dirty="0" smtClean="0">
                <a:latin typeface="Arial Black" pitchFamily="34" charset="0"/>
              </a:rPr>
              <a:t>11</a:t>
            </a:r>
            <a:r>
              <a:rPr lang="en-US" sz="1200" baseline="30000" dirty="0" smtClean="0">
                <a:latin typeface="Arial Black" pitchFamily="34" charset="0"/>
              </a:rPr>
              <a:t>th</a:t>
            </a:r>
            <a:r>
              <a:rPr lang="en-US" sz="1200" dirty="0" smtClean="0">
                <a:latin typeface="Arial Black" pitchFamily="34" charset="0"/>
              </a:rPr>
              <a:t> Flak Regiment</a:t>
            </a:r>
            <a:endParaRPr lang="en-US" sz="1200" dirty="0">
              <a:latin typeface="Arial Black" pitchFamily="34" charset="0"/>
            </a:endParaRPr>
          </a:p>
        </p:txBody>
      </p:sp>
      <p:pic>
        <p:nvPicPr>
          <p:cNvPr id="66" name="Picture 93" descr="MCj04348160000[1]"/>
          <p:cNvPicPr>
            <a:picLocks noChangeAspect="1" noChangeArrowheads="1"/>
          </p:cNvPicPr>
          <p:nvPr/>
        </p:nvPicPr>
        <p:blipFill>
          <a:blip r:embed="rId9" cstate="print"/>
          <a:srcRect/>
          <a:stretch>
            <a:fillRect/>
          </a:stretch>
        </p:blipFill>
        <p:spPr bwMode="auto">
          <a:xfrm rot="-13500000">
            <a:off x="2866745" y="3247745"/>
            <a:ext cx="228600" cy="228600"/>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2000"/>
                                        <p:tgtEl>
                                          <p:spTgt spid="61"/>
                                        </p:tgtEl>
                                      </p:cBhvr>
                                    </p:animEffect>
                                    <p:set>
                                      <p:cBhvr>
                                        <p:cTn id="14" dur="1" fill="hold">
                                          <p:stCondLst>
                                            <p:cond delay="1999"/>
                                          </p:stCondLst>
                                        </p:cTn>
                                        <p:tgtEl>
                                          <p:spTgt spid="61"/>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2000"/>
                                        <p:tgtEl>
                                          <p:spTgt spid="62"/>
                                        </p:tgtEl>
                                      </p:cBhvr>
                                    </p:animEffect>
                                    <p:set>
                                      <p:cBhvr>
                                        <p:cTn id="17" dur="1" fill="hold">
                                          <p:stCondLst>
                                            <p:cond delay="1999"/>
                                          </p:stCondLst>
                                        </p:cTn>
                                        <p:tgtEl>
                                          <p:spTgt spid="6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9"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8.67362E-19 1.26735E-6 C 0.01493 -0.00671 0.00364 -0.00601 0.03021 -0.0037 C 0.03159 -0.00301 0.03281 -0.00208 0.0342 -0.00185 C 0.03958 -0.00093 0.04531 -0.00208 0.05069 1.26735E-6 C 0.05486 0.00162 0.06753 0.0148 0.07118 0.01827 C 0.07621 0.0229 0.09791 0.02937 0.10416 0.03099 C 0.11527 0.04093 0.12951 0.04371 0.14253 0.04556 C 0.14566 0.04487 0.14896 0.04348 0.15208 0.04371 C 0.15607 0.04417 0.16892 0.05042 0.17257 0.05296 " pathEditMode="relative" ptsTypes="ffffffffA">
                                      <p:cBhvr>
                                        <p:cTn id="29" dur="2000" fill="hold"/>
                                        <p:tgtEl>
                                          <p:spTgt spid="41"/>
                                        </p:tgtEl>
                                        <p:attrNameLst>
                                          <p:attrName>ppt_x</p:attrName>
                                          <p:attrName>ppt_y</p:attrName>
                                        </p:attrNameLst>
                                      </p:cBhvr>
                                    </p:animMotion>
                                  </p:childTnLst>
                                </p:cTn>
                              </p:par>
                              <p:par>
                                <p:cTn id="30" presetID="0" presetClass="path" presetSubtype="0" accel="50000" decel="50000" fill="hold" nodeType="withEffect">
                                  <p:stCondLst>
                                    <p:cond delay="0"/>
                                  </p:stCondLst>
                                  <p:childTnLst>
                                    <p:animMotion origin="layout" path="M 8.33333E-7 2.11841E-6 C 0.00277 -0.01087 -0.00087 -0.00069 0.00555 -0.00902 C 0.00677 -0.01064 0.00711 -0.01318 0.00833 -0.01457 C 0.01441 -0.02174 0.01475 -0.02128 0.02066 -0.02359 C 0.03246 -0.03446 0.04479 -0.03747 0.05885 -0.04024 C 0.08125 -0.05944 0.07934 -0.04903 0.12187 -0.05111 C 0.14149 -0.05204 0.1809 -0.05481 0.1809 -0.05481 C 0.19027 -0.05805 0.2 -0.05967 0.20954 -0.06198 C 0.2184 -0.06406 0.22708 -0.06915 0.23559 -0.07308 C 0.24079 -0.07539 0.25329 -0.07609 0.25625 -0.07655 C 0.26198 -0.07932 0.26632 -0.08025 0.27257 -0.08025 " pathEditMode="relative" ptsTypes="ffffffffffA">
                                      <p:cBhvr>
                                        <p:cTn id="31" dur="2000" fill="hold"/>
                                        <p:tgtEl>
                                          <p:spTgt spid="45"/>
                                        </p:tgtEl>
                                        <p:attrNameLst>
                                          <p:attrName>ppt_x</p:attrName>
                                          <p:attrName>ppt_y</p:attrName>
                                        </p:attrNameLst>
                                      </p:cBhvr>
                                    </p:animMotion>
                                  </p:childTnLst>
                                </p:cTn>
                              </p:par>
                              <p:par>
                                <p:cTn id="32" presetID="0" presetClass="path" presetSubtype="0" accel="50000" decel="50000" fill="hold" nodeType="withEffect">
                                  <p:stCondLst>
                                    <p:cond delay="0"/>
                                  </p:stCondLst>
                                  <p:childTnLst>
                                    <p:animMotion origin="layout" path="M 2.77778E-7 -2.69195E-6 C 0.01233 -0.00416 0.00729 -0.00231 0.01493 -0.00532 C 0.01979 -0.01503 0.01493 -0.00902 0.02466 -0.00902 C 0.03611 -0.00902 0.0474 -0.01018 0.05886 -0.01087 C 0.06459 -0.01341 0.07414 -0.01573 0.07934 -0.02012 C 0.08212 -0.02243 0.08438 -0.02729 0.08768 -0.02729 C 0.0941 -0.02729 0.10035 -0.02729 0.10677 -0.02729 " pathEditMode="relative" ptsTypes="ffffffA">
                                      <p:cBhvr>
                                        <p:cTn id="33" dur="2000" fill="hold"/>
                                        <p:tgtEl>
                                          <p:spTgt spid="11"/>
                                        </p:tgtEl>
                                        <p:attrNameLst>
                                          <p:attrName>ppt_x</p:attrName>
                                          <p:attrName>ppt_y</p:attrName>
                                        </p:attrNameLst>
                                      </p:cBhvr>
                                    </p:animMotion>
                                  </p:childTnLst>
                                </p:cTn>
                              </p:par>
                            </p:childTnLst>
                          </p:cTn>
                        </p:par>
                        <p:par>
                          <p:cTn id="34" fill="hold">
                            <p:stCondLst>
                              <p:cond delay="2000"/>
                            </p:stCondLst>
                            <p:childTnLst>
                              <p:par>
                                <p:cTn id="35" presetID="53"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2000"/>
                                        <p:tgtEl>
                                          <p:spTgt spid="64"/>
                                        </p:tgtEl>
                                      </p:cBhvr>
                                    </p:animEffect>
                                  </p:childTnLst>
                                </p:cTn>
                              </p:par>
                            </p:childTnLst>
                          </p:cTn>
                        </p:par>
                        <p:par>
                          <p:cTn id="43" fill="hold">
                            <p:stCondLst>
                              <p:cond delay="4000"/>
                            </p:stCondLst>
                            <p:childTnLst>
                              <p:par>
                                <p:cTn id="44" presetID="1" presetClass="entr" presetSubtype="0"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childTnLst>
                                </p:cTn>
                              </p:par>
                            </p:childTnLst>
                          </p:cTn>
                        </p:par>
                        <p:par>
                          <p:cTn id="46" fill="hold">
                            <p:stCondLst>
                              <p:cond delay="4000"/>
                            </p:stCondLst>
                            <p:childTnLst>
                              <p:par>
                                <p:cTn id="47" presetID="35" presetClass="emph" presetSubtype="0" repeatCount="2000" fill="hold" nodeType="afterEffect">
                                  <p:stCondLst>
                                    <p:cond delay="0"/>
                                  </p:stCondLst>
                                  <p:childTnLst>
                                    <p:anim calcmode="discrete" valueType="str">
                                      <p:cBhvr>
                                        <p:cTn id="48" dur="1500" fill="hold"/>
                                        <p:tgtEl>
                                          <p:spTgt spid="63"/>
                                        </p:tgtEl>
                                        <p:attrNameLst>
                                          <p:attrName>style.visibility</p:attrName>
                                        </p:attrNameLst>
                                      </p:cBhvr>
                                      <p:tavLst>
                                        <p:tav tm="0">
                                          <p:val>
                                            <p:strVal val="hidden"/>
                                          </p:val>
                                        </p:tav>
                                        <p:tav tm="50000">
                                          <p:val>
                                            <p:strVal val="visible"/>
                                          </p:val>
                                        </p:tav>
                                      </p:tavLst>
                                    </p:anim>
                                  </p:childTnLst>
                                </p:cTn>
                              </p:par>
                            </p:childTnLst>
                          </p:cTn>
                        </p:par>
                        <p:par>
                          <p:cTn id="49" fill="hold">
                            <p:stCondLst>
                              <p:cond delay="7000"/>
                            </p:stCondLst>
                            <p:childTnLst>
                              <p:par>
                                <p:cTn id="50" presetID="10" presetClass="exit" presetSubtype="0" fill="hold" nodeType="afterEffect">
                                  <p:stCondLst>
                                    <p:cond delay="0"/>
                                  </p:stCondLst>
                                  <p:childTnLst>
                                    <p:animEffect transition="out" filter="fade">
                                      <p:cBhvr>
                                        <p:cTn id="51" dur="1000"/>
                                        <p:tgtEl>
                                          <p:spTgt spid="63"/>
                                        </p:tgtEl>
                                      </p:cBhvr>
                                    </p:animEffect>
                                    <p:set>
                                      <p:cBhvr>
                                        <p:cTn id="52" dur="1" fill="hold">
                                          <p:stCondLst>
                                            <p:cond delay="999"/>
                                          </p:stCondLst>
                                        </p:cTn>
                                        <p:tgtEl>
                                          <p:spTgt spid="6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1" nodeType="clickEffect">
                                  <p:stCondLst>
                                    <p:cond delay="0"/>
                                  </p:stCondLst>
                                  <p:childTnLst>
                                    <p:animEffect transition="out" filter="dissolv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par>
                                <p:cTn id="58" presetID="9"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dissolv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0.00087 0.00046 C 0.01077 0.00485 0.02118 0.00717 0.03108 0.01156 C 0.03959 0.01549 0.03091 0.01156 0.03924 0.01503 C 0.04063 0.01572 0.04341 0.01688 0.04341 0.01688 C 0.07848 0.01595 0.10955 0.01503 0.14341 0.01156 C 0.15365 -0.00879 0.17535 0.01341 0.18993 0.00046 C 0.19289 -0.00509 0.19618 -0.00717 0.20087 -0.01041 C 0.20539 -0.01342 0.20938 -0.01134 0.21181 -0.01781 " pathEditMode="relative" ptsTypes="fffffffA">
                                      <p:cBhvr>
                                        <p:cTn id="64" dur="2000" fill="hold"/>
                                        <p:tgtEl>
                                          <p:spTgt spid="43"/>
                                        </p:tgtEl>
                                        <p:attrNameLst>
                                          <p:attrName>ppt_x</p:attrName>
                                          <p:attrName>ppt_y</p:attrName>
                                        </p:attrNameLst>
                                      </p:cBhvr>
                                    </p:animMotion>
                                  </p:childTnLst>
                                </p:cTn>
                              </p:par>
                              <p:par>
                                <p:cTn id="65" presetID="0" presetClass="path" presetSubtype="0" accel="50000" decel="50000" fill="hold" nodeType="withEffect">
                                  <p:stCondLst>
                                    <p:cond delay="0"/>
                                  </p:stCondLst>
                                  <p:childTnLst>
                                    <p:animMotion origin="layout" path="M 3.33333E-6 -2.25717E-6 C 0.01996 -0.00231 0.04062 -0.00023 0.06024 -0.00555 C 0.06041 -0.00624 0.06371 -0.01896 0.06441 -0.02197 C 0.06475 -0.02382 0.06441 -0.02636 0.06562 -0.02729 C 0.07135 -0.03238 0.07621 -0.03885 0.08211 -0.04371 C 0.08264 -0.04556 0.08264 -0.04764 0.0835 -0.04926 C 0.08385 -0.04995 0.09461 -0.06337 0.08628 -0.05851 " pathEditMode="relative" ptsTypes="ffffffA">
                                      <p:cBhvr>
                                        <p:cTn id="66" dur="2000" fill="hold"/>
                                        <p:tgtEl>
                                          <p:spTgt spid="42"/>
                                        </p:tgtEl>
                                        <p:attrNameLst>
                                          <p:attrName>ppt_x</p:attrName>
                                          <p:attrName>ppt_y</p:attrName>
                                        </p:attrNameLst>
                                      </p:cBhvr>
                                    </p:animMotion>
                                  </p:childTnLst>
                                </p:cTn>
                              </p:par>
                              <p:par>
                                <p:cTn id="67" presetID="0" presetClass="path" presetSubtype="0" accel="50000" decel="50000" fill="hold" nodeType="withEffect">
                                  <p:stCondLst>
                                    <p:cond delay="0"/>
                                  </p:stCondLst>
                                  <p:childTnLst>
                                    <p:animMotion origin="layout" path="M 3.88889E-6 -1.40611E-6 C 0.00677 -0.00301 0.00972 -0.01041 0.01649 -0.0148 C 0.02152 -0.01804 0.02621 -0.01966 0.03142 -0.02197 C 0.03628 -0.02845 0.03941 -0.02845 0.04514 -0.03284 C 0.05225 -0.03862 0.05902 -0.04602 0.06701 -0.04926 C 0.0717 -0.05342 0.07291 -0.05805 0.07812 -0.06036 C 0.09444 -0.07539 0.09774 -0.07794 0.1177 -0.08048 C 0.12187 -0.08233 0.12586 -0.08395 0.13003 -0.0858 C 0.13576 -0.09736 0.13229 -0.0969 0.13698 -0.0969 " pathEditMode="relative" ptsTypes="ffffffffA">
                                      <p:cBhvr>
                                        <p:cTn id="68" dur="2000" fill="hold"/>
                                        <p:tgtEl>
                                          <p:spTgt spid="14"/>
                                        </p:tgtEl>
                                        <p:attrNameLst>
                                          <p:attrName>ppt_x</p:attrName>
                                          <p:attrName>ppt_y</p:attrName>
                                        </p:attrNameLst>
                                      </p:cBhvr>
                                    </p:animMotion>
                                  </p:childTnLst>
                                </p:cTn>
                              </p:par>
                            </p:childTnLst>
                          </p:cTn>
                        </p:par>
                        <p:par>
                          <p:cTn id="69" fill="hold">
                            <p:stCondLst>
                              <p:cond delay="2000"/>
                            </p:stCondLst>
                            <p:childTnLst>
                              <p:par>
                                <p:cTn id="70" presetID="53"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2500"/>
                            </p:stCondLst>
                            <p:childTnLst>
                              <p:par>
                                <p:cTn id="81" presetID="1" presetClass="entr" presetSubtype="0" fill="hold" nodeType="after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childTnLst>
                          </p:cTn>
                        </p:par>
                        <p:par>
                          <p:cTn id="83" fill="hold">
                            <p:stCondLst>
                              <p:cond delay="2500"/>
                            </p:stCondLst>
                            <p:childTnLst>
                              <p:par>
                                <p:cTn id="84" presetID="35" presetClass="emph" presetSubtype="0" repeatCount="2000" fill="hold" nodeType="afterEffect">
                                  <p:stCondLst>
                                    <p:cond delay="0"/>
                                  </p:stCondLst>
                                  <p:childTnLst>
                                    <p:anim calcmode="discrete" valueType="str">
                                      <p:cBhvr>
                                        <p:cTn id="85" dur="1500" fill="hold"/>
                                        <p:tgtEl>
                                          <p:spTgt spid="66"/>
                                        </p:tgtEl>
                                        <p:attrNameLst>
                                          <p:attrName>style.visibility</p:attrName>
                                        </p:attrNameLst>
                                      </p:cBhvr>
                                      <p:tavLst>
                                        <p:tav tm="0">
                                          <p:val>
                                            <p:strVal val="hidden"/>
                                          </p:val>
                                        </p:tav>
                                        <p:tav tm="50000">
                                          <p:val>
                                            <p:strVal val="visible"/>
                                          </p:val>
                                        </p:tav>
                                      </p:tavLst>
                                    </p:anim>
                                  </p:childTnLst>
                                </p:cTn>
                              </p:par>
                            </p:childTnLst>
                          </p:cTn>
                        </p:par>
                        <p:par>
                          <p:cTn id="86" fill="hold">
                            <p:stCondLst>
                              <p:cond delay="5500"/>
                            </p:stCondLst>
                            <p:childTnLst>
                              <p:par>
                                <p:cTn id="87" presetID="10" presetClass="exit" presetSubtype="0" fill="hold" nodeType="afterEffect">
                                  <p:stCondLst>
                                    <p:cond delay="0"/>
                                  </p:stCondLst>
                                  <p:childTnLst>
                                    <p:animEffect transition="out" filter="fade">
                                      <p:cBhvr>
                                        <p:cTn id="88" dur="1000"/>
                                        <p:tgtEl>
                                          <p:spTgt spid="66"/>
                                        </p:tgtEl>
                                      </p:cBhvr>
                                    </p:animEffect>
                                    <p:set>
                                      <p:cBhvr>
                                        <p:cTn id="89" dur="1" fill="hold">
                                          <p:stCondLst>
                                            <p:cond delay="999"/>
                                          </p:stCondLst>
                                        </p:cTn>
                                        <p:tgtEl>
                                          <p:spTgt spid="66"/>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9" presetClass="exit" presetSubtype="0" fill="hold" grpId="1" nodeType="clickEffect">
                                  <p:stCondLst>
                                    <p:cond delay="0"/>
                                  </p:stCondLst>
                                  <p:childTnLst>
                                    <p:animEffect transition="out" filter="dissolve">
                                      <p:cBhvr>
                                        <p:cTn id="93" dur="500"/>
                                        <p:tgtEl>
                                          <p:spTgt spid="7"/>
                                        </p:tgtEl>
                                      </p:cBhvr>
                                    </p:animEffect>
                                    <p:set>
                                      <p:cBhvr>
                                        <p:cTn id="94" dur="1" fill="hold">
                                          <p:stCondLst>
                                            <p:cond delay="499"/>
                                          </p:stCondLst>
                                        </p:cTn>
                                        <p:tgtEl>
                                          <p:spTgt spid="7"/>
                                        </p:tgtEl>
                                        <p:attrNameLst>
                                          <p:attrName>style.visibility</p:attrName>
                                        </p:attrNameLst>
                                      </p:cBhvr>
                                      <p:to>
                                        <p:strVal val="hidden"/>
                                      </p:to>
                                    </p:set>
                                  </p:childTnLst>
                                </p:cTn>
                              </p:par>
                              <p:par>
                                <p:cTn id="95" presetID="9" presetClass="entr" presetSubtype="0" fill="hold" grpId="0" nodeType="with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dissolve">
                                      <p:cBhvr>
                                        <p:cTn id="97" dur="500"/>
                                        <p:tgtEl>
                                          <p:spTgt spid="8"/>
                                        </p:tgtEl>
                                      </p:cBhvr>
                                    </p:animEffect>
                                  </p:childTnLst>
                                </p:cTn>
                              </p:par>
                            </p:childTnLst>
                          </p:cTn>
                        </p:par>
                      </p:childTnLst>
                    </p:cTn>
                  </p:par>
                  <p:par>
                    <p:cTn id="98" fill="hold">
                      <p:stCondLst>
                        <p:cond delay="indefinite"/>
                      </p:stCondLst>
                      <p:childTnLst>
                        <p:par>
                          <p:cTn id="99" fill="hold">
                            <p:stCondLst>
                              <p:cond delay="0"/>
                            </p:stCondLst>
                            <p:childTnLst>
                              <p:par>
                                <p:cTn id="100" presetID="0" presetClass="path" presetSubtype="0" accel="50000" decel="50000" fill="hold" nodeType="clickEffect">
                                  <p:stCondLst>
                                    <p:cond delay="0"/>
                                  </p:stCondLst>
                                  <p:childTnLst>
                                    <p:animMotion origin="layout" path="M 0.08628 -0.05851 C 0.09253 -0.0636 0.09548 -0.07146 0.10139 -0.07678 C 0.10191 -0.07863 0.10208 -0.08048 0.10278 -0.0821 C 0.10347 -0.08418 0.10486 -0.08557 0.10555 -0.08765 C 0.10937 -0.09875 0.10677 -0.10153 0.11649 -0.10592 C 0.12378 -0.11563 0.13316 -0.12095 0.14114 -0.12951 C 0.14271 -0.13113 0.14358 -0.13367 0.14531 -0.13506 C 0.15069 -0.13922 0.15173 -0.13876 0.15625 -0.13876 " pathEditMode="relative" ptsTypes="fffffffA">
                                      <p:cBhvr>
                                        <p:cTn id="101" dur="2000" fill="hold"/>
                                        <p:tgtEl>
                                          <p:spTgt spid="42"/>
                                        </p:tgtEl>
                                        <p:attrNameLst>
                                          <p:attrName>ppt_x</p:attrName>
                                          <p:attrName>ppt_y</p:attrName>
                                        </p:attrNameLst>
                                      </p:cBhvr>
                                    </p:animMotion>
                                  </p:childTnLst>
                                </p:cTn>
                              </p:par>
                              <p:par>
                                <p:cTn id="102" presetID="0" presetClass="path" presetSubtype="0" accel="50000" decel="50000" fill="hold" nodeType="withEffect">
                                  <p:stCondLst>
                                    <p:cond delay="0"/>
                                  </p:stCondLst>
                                  <p:childTnLst>
                                    <p:animMotion origin="layout" path="M 0.21181 -0.01781 C 0.21459 -0.01897 0.2191 -0.01781 0.22014 -0.02151 C 0.22153 -0.02706 0.22084 -0.02775 0.22552 -0.03053 C 0.23299 -0.03516 0.23629 -0.03469 0.2448 -0.03608 C 0.24914 -0.04001 0.25243 -0.04556 0.25712 -0.0488 C 0.26025 -0.05088 0.26355 -0.05227 0.26667 -0.05435 C 0.27084 -0.06244 0.27309 -0.06961 0.28039 -0.07262 C 0.28455 -0.07424 0.29271 -0.07794 0.29271 -0.07794 C 0.29861 -0.0902 0.29514 -0.08719 0.30087 -0.09066 " pathEditMode="relative" ptsTypes="ffffffffA">
                                      <p:cBhvr>
                                        <p:cTn id="103" dur="2000" fill="hold"/>
                                        <p:tgtEl>
                                          <p:spTgt spid="43"/>
                                        </p:tgtEl>
                                        <p:attrNameLst>
                                          <p:attrName>ppt_x</p:attrName>
                                          <p:attrName>ppt_y</p:attrName>
                                        </p:attrNameLst>
                                      </p:cBhvr>
                                    </p:animMotion>
                                  </p:childTnLst>
                                </p:cTn>
                              </p:par>
                              <p:par>
                                <p:cTn id="104" presetID="0" presetClass="path" presetSubtype="0" accel="50000" decel="50000" fill="hold" nodeType="withEffect">
                                  <p:stCondLst>
                                    <p:cond delay="0"/>
                                  </p:stCondLst>
                                  <p:childTnLst>
                                    <p:animMotion origin="layout" path="M 0.13698 -0.0969 C 0.15538 -0.09574 0.16666 -0.09297 0.1835 -0.09505 C 0.18941 -0.09759 0.19479 -0.09782 0.2 -0.10245 C 0.20312 -0.10893 0.20277 -0.10962 0.20816 -0.11517 C 0.21076 -0.11794 0.21632 -0.12257 0.21632 -0.12257 C 0.22465 -0.13876 0.21302 -0.11748 0.22326 -0.13159 C 0.22725 -0.13691 0.22916 -0.142 0.2342 -0.14616 C 0.23507 -0.14986 0.23611 -0.15356 0.23698 -0.15726 C 0.2375 -0.15934 0.2401 -0.15888 0.24097 -0.16073 C 0.24166 -0.16235 0.24097 -0.16443 0.24097 -0.16628 " pathEditMode="relative" ptsTypes="fffffffffA">
                                      <p:cBhvr>
                                        <p:cTn id="105" dur="2000" fill="hold"/>
                                        <p:tgtEl>
                                          <p:spTgt spid="14"/>
                                        </p:tgtEl>
                                        <p:attrNameLst>
                                          <p:attrName>ppt_x</p:attrName>
                                          <p:attrName>ppt_y</p:attrName>
                                        </p:attrNameLst>
                                      </p:cBhvr>
                                    </p:animMotion>
                                  </p:childTnLst>
                                </p:cTn>
                              </p:par>
                            </p:childTnLst>
                          </p:cTn>
                        </p:par>
                        <p:par>
                          <p:cTn id="106" fill="hold">
                            <p:stCondLst>
                              <p:cond delay="2000"/>
                            </p:stCondLst>
                            <p:childTnLst>
                              <p:par>
                                <p:cTn id="107" presetID="9" presetClass="exit" presetSubtype="0" fill="hold" nodeType="afterEffect">
                                  <p:stCondLst>
                                    <p:cond delay="0"/>
                                  </p:stCondLst>
                                  <p:childTnLst>
                                    <p:animEffect transition="out" filter="dissolve">
                                      <p:cBhvr>
                                        <p:cTn id="108" dur="500"/>
                                        <p:tgtEl>
                                          <p:spTgt spid="21"/>
                                        </p:tgtEl>
                                      </p:cBhvr>
                                    </p:animEffect>
                                    <p:set>
                                      <p:cBhvr>
                                        <p:cTn id="109" dur="1" fill="hold">
                                          <p:stCondLst>
                                            <p:cond delay="499"/>
                                          </p:stCondLst>
                                        </p:cTn>
                                        <p:tgtEl>
                                          <p:spTgt spid="21"/>
                                        </p:tgtEl>
                                        <p:attrNameLst>
                                          <p:attrName>style.visibility</p:attrName>
                                        </p:attrNameLst>
                                      </p:cBhvr>
                                      <p:to>
                                        <p:strVal val="hidden"/>
                                      </p:to>
                                    </p:set>
                                  </p:childTnLst>
                                </p:cTn>
                              </p:par>
                              <p:par>
                                <p:cTn id="110" presetID="9" presetClass="exit" presetSubtype="0" fill="hold" nodeType="withEffect">
                                  <p:stCondLst>
                                    <p:cond delay="0"/>
                                  </p:stCondLst>
                                  <p:childTnLst>
                                    <p:animEffect transition="out" filter="dissolve">
                                      <p:cBhvr>
                                        <p:cTn id="111" dur="500"/>
                                        <p:tgtEl>
                                          <p:spTgt spid="22"/>
                                        </p:tgtEl>
                                      </p:cBhvr>
                                    </p:animEffect>
                                    <p:set>
                                      <p:cBhvr>
                                        <p:cTn id="112" dur="1" fill="hold">
                                          <p:stCondLst>
                                            <p:cond delay="499"/>
                                          </p:stCondLst>
                                        </p:cTn>
                                        <p:tgtEl>
                                          <p:spTgt spid="22"/>
                                        </p:tgtEl>
                                        <p:attrNameLst>
                                          <p:attrName>style.visibility</p:attrName>
                                        </p:attrNameLst>
                                      </p:cBhvr>
                                      <p:to>
                                        <p:strVal val="hidden"/>
                                      </p:to>
                                    </p:set>
                                  </p:childTnLst>
                                </p:cTn>
                              </p:par>
                              <p:par>
                                <p:cTn id="113" presetID="9" presetClass="exit" presetSubtype="0" fill="hold" grpId="1" nodeType="withEffect">
                                  <p:stCondLst>
                                    <p:cond delay="0"/>
                                  </p:stCondLst>
                                  <p:childTnLst>
                                    <p:animEffect transition="out" filter="dissolve">
                                      <p:cBhvr>
                                        <p:cTn id="114" dur="500"/>
                                        <p:tgtEl>
                                          <p:spTgt spid="65"/>
                                        </p:tgtEl>
                                      </p:cBhvr>
                                    </p:animEffect>
                                    <p:set>
                                      <p:cBhvr>
                                        <p:cTn id="115" dur="1" fill="hold">
                                          <p:stCondLst>
                                            <p:cond delay="499"/>
                                          </p:stCondLst>
                                        </p:cTn>
                                        <p:tgtEl>
                                          <p:spTgt spid="65"/>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9" presetClass="exit" presetSubtype="0" fill="hold" grpId="1" nodeType="clickEffect">
                                  <p:stCondLst>
                                    <p:cond delay="0"/>
                                  </p:stCondLst>
                                  <p:childTnLst>
                                    <p:animEffect transition="out" filter="dissolve">
                                      <p:cBhvr>
                                        <p:cTn id="119" dur="500"/>
                                        <p:tgtEl>
                                          <p:spTgt spid="8"/>
                                        </p:tgtEl>
                                      </p:cBhvr>
                                    </p:animEffect>
                                    <p:set>
                                      <p:cBhvr>
                                        <p:cTn id="120" dur="1" fill="hold">
                                          <p:stCondLst>
                                            <p:cond delay="499"/>
                                          </p:stCondLst>
                                        </p:cTn>
                                        <p:tgtEl>
                                          <p:spTgt spid="8"/>
                                        </p:tgtEl>
                                        <p:attrNameLst>
                                          <p:attrName>style.visibility</p:attrName>
                                        </p:attrNameLst>
                                      </p:cBhvr>
                                      <p:to>
                                        <p:strVal val="hidden"/>
                                      </p:to>
                                    </p:set>
                                  </p:childTnLst>
                                </p:cTn>
                              </p:par>
                              <p:par>
                                <p:cTn id="121" presetID="9" presetClass="entr" presetSubtype="0" fill="hold" grpId="0" nodeType="withEffect">
                                  <p:stCondLst>
                                    <p:cond delay="0"/>
                                  </p:stCondLst>
                                  <p:childTnLst>
                                    <p:set>
                                      <p:cBhvr>
                                        <p:cTn id="122" dur="1" fill="hold">
                                          <p:stCondLst>
                                            <p:cond delay="0"/>
                                          </p:stCondLst>
                                        </p:cTn>
                                        <p:tgtEl>
                                          <p:spTgt spid="9"/>
                                        </p:tgtEl>
                                        <p:attrNameLst>
                                          <p:attrName>style.visibility</p:attrName>
                                        </p:attrNameLst>
                                      </p:cBhvr>
                                      <p:to>
                                        <p:strVal val="visible"/>
                                      </p:to>
                                    </p:set>
                                    <p:animEffect transition="in" filter="dissolve">
                                      <p:cBhvr>
                                        <p:cTn id="123" dur="500"/>
                                        <p:tgtEl>
                                          <p:spTgt spid="9"/>
                                        </p:tgtEl>
                                      </p:cBhvr>
                                    </p:animEffect>
                                  </p:childTnLst>
                                </p:cTn>
                              </p:par>
                            </p:childTnLst>
                          </p:cTn>
                        </p:par>
                      </p:childTnLst>
                    </p:cTn>
                  </p:par>
                  <p:par>
                    <p:cTn id="124" fill="hold">
                      <p:stCondLst>
                        <p:cond delay="indefinite"/>
                      </p:stCondLst>
                      <p:childTnLst>
                        <p:par>
                          <p:cTn id="125" fill="hold">
                            <p:stCondLst>
                              <p:cond delay="0"/>
                            </p:stCondLst>
                            <p:childTnLst>
                              <p:par>
                                <p:cTn id="126" presetID="0" presetClass="path" presetSubtype="0" accel="50000" decel="50000" fill="hold" nodeType="clickEffect">
                                  <p:stCondLst>
                                    <p:cond delay="0"/>
                                  </p:stCondLst>
                                  <p:childTnLst>
                                    <p:animMotion origin="layout" path="M -3.88889E-6 4.93062E-6 C 0.00105 -0.00023 0.00903 -0.00231 0.01094 -0.00347 C 0.02292 -0.01133 0.00712 -0.0037 0.0191 -0.00902 C 0.01997 -0.01087 0.02066 -0.01295 0.02188 -0.01457 C 0.02309 -0.01619 0.025 -0.01642 0.02605 -0.01827 C 0.02691 -0.01966 0.02622 -0.0222 0.02726 -0.02359 C 0.03351 -0.03192 0.04132 -0.0333 0.04931 -0.03631 C 0.05209 -0.03885 0.05469 -0.04117 0.05747 -0.04371 C 0.05886 -0.04487 0.06164 -0.04741 0.06164 -0.04741 C 0.0665 -0.05712 0.06146 -0.04949 0.06841 -0.05458 C 0.07223 -0.05735 0.08039 -0.06892 0.0849 -0.06938 C 0.09445 -0.07031 0.10417 -0.07054 0.11372 -0.071 C 0.11372 -0.071 0.12431 -0.07285 0.12605 -0.0747 C 0.12726 -0.07609 0.12726 -0.07909 0.12865 -0.08025 C 0.13403 -0.08464 0.14323 -0.08626 0.14931 -0.08742 C 0.17969 -0.08649 0.20174 -0.08534 0.23004 -0.08025 C 0.23941 -0.07863 0.24809 -0.07817 0.25608 -0.071 C 0.26389 -0.07169 0.27136 -0.07216 0.27934 -0.07285 C 0.29358 -0.07401 0.32188 -0.07655 0.32188 -0.07655 C 0.3257 -0.08418 0.32848 -0.0821 0.33421 -0.0858 C 0.33872 -0.08858 0.34254 -0.09297 0.34653 -0.09667 C 0.34671 -0.0969 0.35677 -0.1013 0.35886 -0.10222 C 0.37691 -0.11031 0.39445 -0.10939 0.41372 -0.10939 " pathEditMode="relative" ptsTypes="ffffffffffffffffffffffA">
                                      <p:cBhvr>
                                        <p:cTn id="127" dur="2000" fill="hold"/>
                                        <p:tgtEl>
                                          <p:spTgt spid="40"/>
                                        </p:tgtEl>
                                        <p:attrNameLst>
                                          <p:attrName>ppt_x</p:attrName>
                                          <p:attrName>ppt_y</p:attrName>
                                        </p:attrNameLst>
                                      </p:cBhvr>
                                    </p:animMotion>
                                  </p:childTnLst>
                                </p:cTn>
                              </p:par>
                              <p:par>
                                <p:cTn id="128" presetID="0" presetClass="path" presetSubtype="0" accel="50000" decel="50000" fill="hold" nodeType="withEffect">
                                  <p:stCondLst>
                                    <p:cond delay="0"/>
                                  </p:stCondLst>
                                  <p:childTnLst>
                                    <p:animMotion origin="layout" path="M -5.55556E-6 5.73543E-7 C 0.00277 -0.00116 0.00555 -0.00254 0.00833 -0.0037 C 0.00971 -0.00416 0.01232 -0.00532 0.01232 -0.00532 C 0.01649 -0.01087 0.021 -0.02451 0.02465 -0.02729 C 0.02916 -0.03076 0.04131 -0.0333 0.0453 -0.03469 C 0.0519 -0.037 0.05937 -0.0407 0.06579 -0.04371 C 0.07274 -0.04695 0.08037 -0.04487 0.08767 -0.04556 C 0.09426 -0.04857 0.09878 -0.05065 0.10416 -0.05643 C 0.10572 -0.05805 0.10659 -0.06059 0.10833 -0.06198 C 0.10989 -0.06314 0.11197 -0.06314 0.11371 -0.06383 C 0.13037 -0.07054 0.13923 -0.07308 0.15763 -0.0747 C 0.16822 -0.07956 0.17343 -0.09274 0.18211 -0.09667 C 0.19062 -0.10037 0.1986 -0.10569 0.20694 -0.10939 C 0.22812 -0.12905 0.20555 -0.10962 0.27256 -0.11494 C 0.29965 -0.11702 0.26909 -0.11772 0.28489 -0.12211 C 0.28992 -0.1235 0.29496 -0.12327 0.29999 -0.12396 C 0.30503 -0.12627 0.3085 -0.12951 0.31371 -0.13136 C 0.3177 -0.13506 0.32187 -0.13691 0.32603 -0.14038 C 0.32829 -0.1494 0.32569 -0.14362 0.33159 -0.14778 C 0.33298 -0.14871 0.33558 -0.15148 0.33558 -0.15148 " pathEditMode="relative" ptsTypes="fffffffffffffffffffA">
                                      <p:cBhvr>
                                        <p:cTn id="129" dur="2000" fill="hold"/>
                                        <p:tgtEl>
                                          <p:spTgt spid="38"/>
                                        </p:tgtEl>
                                        <p:attrNameLst>
                                          <p:attrName>ppt_x</p:attrName>
                                          <p:attrName>ppt_y</p:attrName>
                                        </p:attrNameLst>
                                      </p:cBhvr>
                                    </p:animMotion>
                                  </p:childTnLst>
                                </p:cTn>
                              </p:par>
                              <p:par>
                                <p:cTn id="130" presetID="0" presetClass="path" presetSubtype="0" accel="50000" decel="50000" fill="hold" nodeType="withEffect">
                                  <p:stCondLst>
                                    <p:cond delay="0"/>
                                  </p:stCondLst>
                                  <p:childTnLst>
                                    <p:animMotion origin="layout" path="M -3.61111E-6 -4.51434E-6 C 0.00139 -0.00185 0.00243 -0.00416 0.00417 -0.00555 C 0.0066 -0.0074 0.01233 -0.00925 0.01233 -0.00925 C 0.01319 -0.01295 0.01233 -0.01896 0.0151 -0.02012 C 0.02379 -0.02405 0.03229 -0.02752 0.04115 -0.03099 C 0.04392 -0.03353 0.04653 -0.03585 0.04931 -0.03839 C 0.05538 -0.04394 0.06997 -0.04209 0.07813 -0.04579 C 0.0816 -0.05018 0.08281 -0.05088 0.0849 -0.05666 C 0.08559 -0.05851 0.08507 -0.06105 0.08629 -0.06221 C 0.08785 -0.06383 0.08993 -0.06337 0.09184 -0.06383 C 0.09583 -0.06938 0.09861 -0.07239 0.10399 -0.07493 C 0.10833 -0.07886 0.11198 -0.07909 0.11649 -0.0821 C 0.12708 -0.08927 0.13351 -0.09135 0.14531 -0.0932 C 0.16389 -0.09968 0.13194 -0.08904 0.18229 -0.09667 C 0.18385 -0.0969 0.18472 -0.09968 0.18629 -0.10037 C 0.1941 -0.10453 0.20382 -0.10361 0.21233 -0.10592 C 0.21875 -0.11887 0.22135 -0.11633 0.23142 -0.12049 C 0.23438 -0.12165 0.23976 -0.12419 0.23976 -0.12419 C 0.26701 -0.12327 0.29566 -0.12049 0.32326 -0.12049 " pathEditMode="relative" ptsTypes="ffffffffffffffffffA">
                                      <p:cBhvr>
                                        <p:cTn id="131" dur="2000" fill="hold"/>
                                        <p:tgtEl>
                                          <p:spTgt spid="47"/>
                                        </p:tgtEl>
                                        <p:attrNameLst>
                                          <p:attrName>ppt_x</p:attrName>
                                          <p:attrName>ppt_y</p:attrName>
                                        </p:attrNameLst>
                                      </p:cBhvr>
                                    </p:animMotion>
                                  </p:childTnLst>
                                </p:cTn>
                              </p:par>
                              <p:par>
                                <p:cTn id="132" presetID="0" presetClass="path" presetSubtype="0" accel="50000" decel="50000" fill="hold" nodeType="withEffect">
                                  <p:stCondLst>
                                    <p:cond delay="0"/>
                                  </p:stCondLst>
                                  <p:childTnLst>
                                    <p:animMotion origin="layout" path="M 0.30087 -0.09066 C 0.30868 -0.09135 0.31649 -0.09112 0.32413 -0.09251 C 0.33056 -0.09367 0.33837 -0.09899 0.34462 -0.10176 C 0.34826 -0.10338 0.35365 -0.10824 0.35694 -0.11078 C 0.3599 -0.11286 0.3651 -0.11818 0.3651 -0.11818 C 0.3684 -0.13113 0.36354 -0.11494 0.37066 -0.12905 C 0.37153 -0.13067 0.37083 -0.13344 0.37205 -0.1346 C 0.37431 -0.13691 0.38021 -0.13807 0.38021 -0.13807 C 0.3816 -0.13923 0.38281 -0.14084 0.38438 -0.14177 C 0.38576 -0.14269 0.3875 -0.14223 0.38854 -0.14362 C 0.38958 -0.14501 0.38889 -0.14755 0.38976 -0.14917 C 0.3908 -0.15125 0.39254 -0.15264 0.39392 -0.15449 C 0.39583 -0.16189 0.39792 -0.1649 0.40347 -0.16744 C 0.40399 -0.16929 0.40417 -0.17114 0.40486 -0.17276 C 0.40556 -0.17484 0.40694 -0.17623 0.40764 -0.17831 C 0.41267 -0.19427 0.40504 -0.17831 0.41181 -0.19103 C 0.41319 -0.19681 0.41563 -0.20167 0.41719 -0.20745 C 0.41615 -0.213 0.41528 -0.22156 0.41181 -0.22572 C 0.40764 -0.23058 0.40226 -0.23358 0.39809 -0.23844 " pathEditMode="relative" ptsTypes="ffffffffffffffffffA">
                                      <p:cBhvr>
                                        <p:cTn id="133" dur="2000" fill="hold"/>
                                        <p:tgtEl>
                                          <p:spTgt spid="43"/>
                                        </p:tgtEl>
                                        <p:attrNameLst>
                                          <p:attrName>ppt_x</p:attrName>
                                          <p:attrName>ppt_y</p:attrName>
                                        </p:attrNameLst>
                                      </p:cBhvr>
                                    </p:animMotion>
                                  </p:childTnLst>
                                </p:cTn>
                              </p:par>
                              <p:par>
                                <p:cTn id="134" presetID="0" presetClass="path" presetSubtype="0" accel="50000" decel="50000" fill="hold" nodeType="withEffect">
                                  <p:stCondLst>
                                    <p:cond delay="0"/>
                                  </p:stCondLst>
                                  <p:childTnLst>
                                    <p:animMotion origin="layout" path="M 0.15625 -0.13876 C 0.16615 -0.14339 0.16163 -0.14154 0.16997 -0.14431 C 0.17448 -0.14847 0.17813 -0.14963 0.18351 -0.15148 C 0.19028 -0.15749 0.19011 -0.16027 0.19861 -0.16258 C 0.20365 -0.16906 0.20868 -0.17067 0.21511 -0.17345 C 0.2191 -0.1753 0.22327 -0.18108 0.22743 -0.18247 C 0.24202 -0.18709 0.25747 -0.18524 0.27257 -0.18617 C 0.28125 -0.1938 0.29271 -0.19241 0.30278 -0.19357 C 0.31285 -0.1982 0.31441 -0.19981 0.31788 -0.21369 C 0.31146 -0.22618 0.31563 -0.22456 0.30816 -0.22456 " pathEditMode="relative" ptsTypes="fffffffffA">
                                      <p:cBhvr>
                                        <p:cTn id="135" dur="2000" fill="hold"/>
                                        <p:tgtEl>
                                          <p:spTgt spid="42"/>
                                        </p:tgtEl>
                                        <p:attrNameLst>
                                          <p:attrName>ppt_x</p:attrName>
                                          <p:attrName>ppt_y</p:attrName>
                                        </p:attrNameLst>
                                      </p:cBhvr>
                                    </p:animMotion>
                                  </p:childTnLst>
                                </p:cTn>
                              </p:par>
                            </p:childTnLst>
                          </p:cTn>
                        </p:par>
                        <p:par>
                          <p:cTn id="136" fill="hold">
                            <p:stCondLst>
                              <p:cond delay="2000"/>
                            </p:stCondLst>
                            <p:childTnLst>
                              <p:par>
                                <p:cTn id="137" presetID="9" presetClass="exit" presetSubtype="0" fill="hold" nodeType="afterEffect">
                                  <p:stCondLst>
                                    <p:cond delay="0"/>
                                  </p:stCondLst>
                                  <p:childTnLst>
                                    <p:animEffect transition="out" filter="dissolve">
                                      <p:cBhvr>
                                        <p:cTn id="138" dur="500"/>
                                        <p:tgtEl>
                                          <p:spTgt spid="32"/>
                                        </p:tgtEl>
                                      </p:cBhvr>
                                    </p:animEffect>
                                    <p:set>
                                      <p:cBhvr>
                                        <p:cTn id="139" dur="1" fill="hold">
                                          <p:stCondLst>
                                            <p:cond delay="499"/>
                                          </p:stCondLst>
                                        </p:cTn>
                                        <p:tgtEl>
                                          <p:spTgt spid="32"/>
                                        </p:tgtEl>
                                        <p:attrNameLst>
                                          <p:attrName>style.visibility</p:attrName>
                                        </p:attrNameLst>
                                      </p:cBhvr>
                                      <p:to>
                                        <p:strVal val="hidden"/>
                                      </p:to>
                                    </p:set>
                                  </p:childTnLst>
                                </p:cTn>
                              </p:par>
                            </p:childTnLst>
                          </p:cTn>
                        </p:par>
                        <p:par>
                          <p:cTn id="140" fill="hold">
                            <p:stCondLst>
                              <p:cond delay="2500"/>
                            </p:stCondLst>
                            <p:childTnLst>
                              <p:par>
                                <p:cTn id="141" presetID="9" presetClass="exit" presetSubtype="0" fill="hold" nodeType="afterEffect">
                                  <p:stCondLst>
                                    <p:cond delay="0"/>
                                  </p:stCondLst>
                                  <p:childTnLst>
                                    <p:animEffect transition="out" filter="dissolve">
                                      <p:cBhvr>
                                        <p:cTn id="142" dur="500"/>
                                        <p:tgtEl>
                                          <p:spTgt spid="34"/>
                                        </p:tgtEl>
                                      </p:cBhvr>
                                    </p:animEffect>
                                    <p:set>
                                      <p:cBhvr>
                                        <p:cTn id="143" dur="1" fill="hold">
                                          <p:stCondLst>
                                            <p:cond delay="499"/>
                                          </p:stCondLst>
                                        </p:cTn>
                                        <p:tgtEl>
                                          <p:spTgt spid="34"/>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9" presetClass="exit" presetSubtype="0" fill="hold" grpId="1" nodeType="clickEffect">
                                  <p:stCondLst>
                                    <p:cond delay="0"/>
                                  </p:stCondLst>
                                  <p:childTnLst>
                                    <p:animEffect transition="out" filter="dissolve">
                                      <p:cBhvr>
                                        <p:cTn id="147" dur="500"/>
                                        <p:tgtEl>
                                          <p:spTgt spid="9"/>
                                        </p:tgtEl>
                                      </p:cBhvr>
                                    </p:animEffect>
                                    <p:set>
                                      <p:cBhvr>
                                        <p:cTn id="148" dur="1" fill="hold">
                                          <p:stCondLst>
                                            <p:cond delay="499"/>
                                          </p:stCondLst>
                                        </p:cTn>
                                        <p:tgtEl>
                                          <p:spTgt spid="9"/>
                                        </p:tgtEl>
                                        <p:attrNameLst>
                                          <p:attrName>style.visibility</p:attrName>
                                        </p:attrNameLst>
                                      </p:cBhvr>
                                      <p:to>
                                        <p:strVal val="hidden"/>
                                      </p:to>
                                    </p:set>
                                  </p:childTnLst>
                                </p:cTn>
                              </p:par>
                              <p:par>
                                <p:cTn id="149" presetID="9" presetClass="entr" presetSubtype="0" fill="hold" grpId="0"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dissolve">
                                      <p:cBhvr>
                                        <p:cTn id="151" dur="500"/>
                                        <p:tgtEl>
                                          <p:spTgt spid="10"/>
                                        </p:tgtEl>
                                      </p:cBhvr>
                                    </p:animEffect>
                                  </p:childTnLst>
                                </p:cTn>
                              </p:par>
                            </p:childTnLst>
                          </p:cTn>
                        </p:par>
                      </p:childTnLst>
                    </p:cTn>
                  </p:par>
                  <p:par>
                    <p:cTn id="152" fill="hold">
                      <p:stCondLst>
                        <p:cond delay="indefinite"/>
                      </p:stCondLst>
                      <p:childTnLst>
                        <p:par>
                          <p:cTn id="153" fill="hold">
                            <p:stCondLst>
                              <p:cond delay="0"/>
                            </p:stCondLst>
                            <p:childTnLst>
                              <p:par>
                                <p:cTn id="154" presetID="0" presetClass="path" presetSubtype="0" accel="50000" decel="50000" fill="hold" nodeType="clickEffect">
                                  <p:stCondLst>
                                    <p:cond delay="0"/>
                                  </p:stCondLst>
                                  <p:childTnLst>
                                    <p:animMotion origin="layout" path="M 0.10677 -0.02729 C 0.10938 -0.02983 0.11285 -0.03099 0.11493 -0.03446 C 0.1158 -0.03608 0.11545 -0.03839 0.11632 -0.04001 C 0.11736 -0.04209 0.1191 -0.04371 0.12049 -0.04556 C 0.12257 -0.05759 0.12466 -0.05851 0.13281 -0.06568 C 0.13525 -0.06776 0.13854 -0.06707 0.14097 -0.06915 C 0.14601 -0.07354 0.15174 -0.07771 0.15747 -0.08025 C 0.17622 -0.10523 0.20538 -0.12327 0.23143 -0.12766 C 0.2342 -0.12882 0.23681 -0.1302 0.23959 -0.13136 C 0.24097 -0.13205 0.24375 -0.13321 0.24375 -0.13321 C 0.24462 -0.13506 0.24514 -0.13737 0.24653 -0.13853 C 0.24896 -0.14061 0.25469 -0.14223 0.25469 -0.14223 C 0.26094 -0.15495 0.25729 -0.15079 0.26424 -0.1568 C 0.26476 -0.15865 0.26441 -0.16119 0.26563 -0.16235 C 0.2691 -0.16582 0.27656 -0.16674 0.28073 -0.16952 " pathEditMode="relative" ptsTypes="ffffffffffffffA">
                                      <p:cBhvr>
                                        <p:cTn id="155" dur="2000" fill="hold"/>
                                        <p:tgtEl>
                                          <p:spTgt spid="11"/>
                                        </p:tgtEl>
                                        <p:attrNameLst>
                                          <p:attrName>ppt_x</p:attrName>
                                          <p:attrName>ppt_y</p:attrName>
                                        </p:attrNameLst>
                                      </p:cBhvr>
                                    </p:animMotion>
                                  </p:childTnLst>
                                </p:cTn>
                              </p:par>
                              <p:par>
                                <p:cTn id="156" presetID="0" presetClass="path" presetSubtype="0" accel="50000" decel="50000" fill="hold" nodeType="withEffect">
                                  <p:stCondLst>
                                    <p:cond delay="0"/>
                                  </p:stCondLst>
                                  <p:childTnLst>
                                    <p:animMotion origin="layout" path="M 0.22256 -0.06915 C 0.25121 -0.07008 0.27482 -0.07146 0.30208 -0.0747 C 0.30346 -0.07516 0.30503 -0.07493 0.30607 -0.07632 C 0.3085 -0.07956 0.31162 -0.08742 0.31162 -0.08742 C 0.31215 -0.09343 0.31197 -0.09968 0.31301 -0.10569 C 0.31336 -0.10777 0.3151 -0.10916 0.31579 -0.11101 C 0.31718 -0.11448 0.31701 -0.11864 0.3184 -0.12211 C 0.32083 -0.12789 0.32395 -0.13298 0.32673 -0.13853 C 0.32864 -0.14223 0.33228 -0.15541 0.3335 -0.16027 C 0.33402 -0.16513 0.33367 -0.17045 0.33489 -0.17507 C 0.33975 -0.19265 0.33906 -0.1723 0.33906 -0.18409 " pathEditMode="relative" ptsTypes="ffffffffffA">
                                      <p:cBhvr>
                                        <p:cTn id="157" dur="2000" fill="hold"/>
                                        <p:tgtEl>
                                          <p:spTgt spid="41"/>
                                        </p:tgtEl>
                                        <p:attrNameLst>
                                          <p:attrName>ppt_x</p:attrName>
                                          <p:attrName>ppt_y</p:attrName>
                                        </p:attrNameLst>
                                      </p:cBhvr>
                                    </p:animMotion>
                                  </p:childTnLst>
                                </p:cTn>
                              </p:par>
                              <p:par>
                                <p:cTn id="158" presetID="0" presetClass="path" presetSubtype="0" accel="50000" decel="50000" fill="hold" nodeType="withEffect">
                                  <p:stCondLst>
                                    <p:cond delay="0"/>
                                  </p:stCondLst>
                                  <p:childTnLst>
                                    <p:animMotion origin="layout" path="M 0.22256 0.04186 C 0.25347 0.04279 0.27256 0.03793 0.29791 0.04926 C 0.30364 0.04834 0.31006 0.05019 0.31423 0.04371 C 0.31631 0.04047 0.31979 0.03284 0.31979 0.03284 C 0.32239 0.02243 0.321 0.0118 0.32795 0.00532 C 0.32916 0.00069 0.32934 -0.00462 0.33072 -0.00925 C 0.33194 -0.01388 0.33454 -0.01758 0.33628 -0.02197 C 0.33749 -0.0303 0.33819 -0.03515 0.34166 -0.04209 C 0.34374 -0.05319 0.34236 -0.04718 0.34583 -0.06036 C 0.3467 -0.06406 0.35399 -0.06406 0.35399 -0.06406 C 0.35711 -0.07632 0.35815 -0.08973 0.36371 -0.10037 C 0.36562 -0.10893 0.36493 -0.10407 0.36493 -0.11517 " pathEditMode="relative" ptsTypes="fffffffffffA">
                                      <p:cBhvr>
                                        <p:cTn id="159" dur="2000" fill="hold"/>
                                        <p:tgtEl>
                                          <p:spTgt spid="45"/>
                                        </p:tgtEl>
                                        <p:attrNameLst>
                                          <p:attrName>ppt_x</p:attrName>
                                          <p:attrName>ppt_y</p:attrName>
                                        </p:attrNameLst>
                                      </p:cBhvr>
                                    </p:animMotion>
                                  </p:childTnLst>
                                </p:cTn>
                              </p:par>
                              <p:par>
                                <p:cTn id="160" presetID="0" presetClass="path" presetSubtype="0" accel="50000" decel="50000" fill="hold" nodeType="withEffect">
                                  <p:stCondLst>
                                    <p:cond delay="0"/>
                                  </p:stCondLst>
                                  <p:childTnLst>
                                    <p:animMotion origin="layout" path="M 2.77778E-7 -1.26735E-6 C 0.03368 -0.0155 -0.00417 0.00139 0.09722 -0.00347 C 0.11632 -0.00439 0.13489 -0.0118 0.15191 -0.02174 C 0.1559 -0.02405 0.16059 -0.02405 0.16423 -0.02729 C 0.17014 -0.03261 0.17482 -0.03862 0.18073 -0.04371 C 0.18316 -0.05365 0.18541 -0.05851 0.19305 -0.06198 C 0.19826 -0.06892 0.20156 -0.07701 0.20677 -0.08395 C 0.20937 -0.09413 0.2092 -0.10153 0.21493 -0.10939 C 0.21684 -0.12234 0.21857 -0.13044 0.22864 -0.13506 C 0.23125 -0.14547 0.23559 -0.15703 0.23698 -0.1679 C 0.23819 -0.17646 0.23871 -0.18247 0.24236 -0.18964 C 0.24357 -0.19588 0.24375 -0.21531 0.25191 -0.21531 " pathEditMode="relative" ptsTypes="fffffffffffA">
                                      <p:cBhvr>
                                        <p:cTn id="161" dur="2000" fill="hold"/>
                                        <p:tgtEl>
                                          <p:spTgt spid="53"/>
                                        </p:tgtEl>
                                        <p:attrNameLst>
                                          <p:attrName>ppt_x</p:attrName>
                                          <p:attrName>ppt_y</p:attrName>
                                        </p:attrNameLst>
                                      </p:cBhvr>
                                    </p:animMotion>
                                  </p:childTnLst>
                                </p:cTn>
                              </p:par>
                              <p:par>
                                <p:cTn id="162" presetID="0" presetClass="path" presetSubtype="0" accel="50000" decel="50000" fill="hold" nodeType="withEffect">
                                  <p:stCondLst>
                                    <p:cond delay="0"/>
                                  </p:stCondLst>
                                  <p:childTnLst>
                                    <p:animMotion origin="layout" path="M 1.94444E-6 3.38575E-6 C 0.0217 -0.00324 0.03559 -0.00624 0.05903 -0.0074 C 0.07899 -0.01226 0.09861 -0.00786 0.11788 -0.01642 C 0.12222 -0.0222 0.12448 -0.02313 0.13021 -0.02544 C 0.13472 -0.0296 0.13594 -0.03377 0.13837 -0.04024 C 0.13906 -0.04186 0.13871 -0.04417 0.13976 -0.04556 C 0.14323 -0.05019 0.14809 -0.05296 0.15208 -0.05666 C 0.1566 -0.06082 0.15851 -0.06707 0.16302 -0.07123 C 0.1651 -0.07956 0.16857 -0.07979 0.17413 -0.08395 C 0.1809 -0.08927 0.18732 -0.09898 0.19462 -0.10222 C 0.19548 -0.10407 0.19618 -0.10592 0.19739 -0.10754 C 0.19861 -0.10916 0.20035 -0.10962 0.20139 -0.11124 C 0.20226 -0.11286 0.20191 -0.11517 0.20278 -0.11679 C 0.20503 -0.12049 0.20885 -0.12211 0.21111 -0.12581 C 0.21632 -0.13414 0.21354 -0.13969 0.22066 -0.14593 C 0.23003 -0.16466 0.21528 -0.13714 0.22882 -0.15518 C 0.23646 -0.16536 0.23489 -0.17808 0.24392 -0.18617 C 0.24722 -0.19241 0.24739 -0.19635 0.25208 -0.20074 C 0.25295 -0.20259 0.25364 -0.20467 0.25486 -0.20629 C 0.25607 -0.20791 0.25833 -0.20768 0.25903 -0.20976 C 0.26076 -0.21531 0.26024 -0.23381 0.26163 -0.23913 C 0.26371 -0.24699 0.26927 -0.25278 0.27135 -0.26087 C 0.27187 -0.26526 0.27274 -0.27382 0.27274 -0.27382 " pathEditMode="relative" ptsTypes="ffffffffffffffffffffffA">
                                      <p:cBhvr>
                                        <p:cTn id="163" dur="2000" fill="hold"/>
                                        <p:tgtEl>
                                          <p:spTgt spid="58"/>
                                        </p:tgtEl>
                                        <p:attrNameLst>
                                          <p:attrName>ppt_x</p:attrName>
                                          <p:attrName>ppt_y</p:attrName>
                                        </p:attrNameLst>
                                      </p:cBhvr>
                                    </p:animMotion>
                                  </p:childTnLst>
                                </p:cTn>
                              </p:par>
                              <p:par>
                                <p:cTn id="164" presetID="0" presetClass="path" presetSubtype="0" accel="50000" decel="50000" fill="hold" nodeType="withEffect">
                                  <p:stCondLst>
                                    <p:cond delay="0"/>
                                  </p:stCondLst>
                                  <p:childTnLst>
                                    <p:animMotion origin="layout" path="M -1.66667E-6 -2.77521E-7 C 0.00486 -0.00948 0.01111 -0.01087 0.0191 -0.01457 C 0.0375 -0.0229 0.05816 -0.01711 0.07674 -0.02544 C 0.08299 -0.03122 0.07952 -0.02868 0.08906 -0.03284 C 0.09045 -0.0333 0.09306 -0.03446 0.09306 -0.03446 C 0.09965 -0.04024 0.09566 -0.03747 0.10538 -0.04186 C 0.10816 -0.04302 0.11372 -0.04556 0.11372 -0.04556 C 0.1191 -0.05065 0.125 -0.0525 0.13143 -0.05458 C 0.1382 -0.06059 0.14427 -0.06221 0.15209 -0.06383 C 0.17101 -0.07239 0.15729 -0.0673 0.19445 -0.06915 C 0.20521 -0.07123 0.2158 -0.07563 0.22604 -0.08025 C 0.22691 -0.0821 0.22761 -0.08395 0.22882 -0.08557 C 0.23004 -0.08719 0.23177 -0.08765 0.23281 -0.08927 C 0.23768 -0.09667 0.23802 -0.10407 0.24375 -0.10939 C 0.24705 -0.12211 0.24375 -0.1191 0.2507 -0.12211 C 0.25538 -0.13136 0.25556 -0.13552 0.26302 -0.14223 C 0.26476 -0.1494 0.2658 -0.15241 0.27118 -0.15495 C 0.2757 -0.16096 0.27535 -0.15796 0.27535 -0.16235 " pathEditMode="relative" ptsTypes="fffffffffffffffffA">
                                      <p:cBhvr>
                                        <p:cTn id="165" dur="2000" fill="hold"/>
                                        <p:tgtEl>
                                          <p:spTgt spid="56"/>
                                        </p:tgtEl>
                                        <p:attrNameLst>
                                          <p:attrName>ppt_x</p:attrName>
                                          <p:attrName>ppt_y</p:attrName>
                                        </p:attrNameLst>
                                      </p:cBhvr>
                                    </p:animMotion>
                                  </p:childTnLst>
                                </p:cTn>
                              </p:par>
                              <p:par>
                                <p:cTn id="166" presetID="0" presetClass="path" presetSubtype="0" accel="50000" decel="50000" fill="hold" nodeType="withEffect">
                                  <p:stCondLst>
                                    <p:cond delay="0"/>
                                  </p:stCondLst>
                                  <p:childTnLst>
                                    <p:animMotion origin="layout" path="M 4.16667E-6 2.83071E-6 C 0.04132 -0.01827 0.08906 -0.01087 0.1316 -0.01295 C 0.15538 -0.01573 0.17917 -0.0148 0.20278 -0.02012 C 0.20555 -0.02266 0.20781 -0.02613 0.21094 -0.02752 C 0.21233 -0.02821 0.21371 -0.02845 0.2151 -0.02937 C 0.22274 -0.03423 0.22899 -0.04232 0.23698 -0.04579 C 0.24115 -0.05111 0.24722 -0.06013 0.25208 -0.06221 C 0.25451 -0.07146 0.25608 -0.07609 0.26024 -0.08395 C 0.26215 -0.09181 0.26597 -0.09598 0.27118 -0.10037 C 0.27483 -0.11517 0.26927 -0.09783 0.27674 -0.10777 C 0.27778 -0.10916 0.27743 -0.11147 0.27812 -0.11332 C 0.27882 -0.11517 0.28003 -0.11679 0.2809 -0.11864 C 0.28108 -0.12095 0.28194 -0.13483 0.28351 -0.13876 C 0.28507 -0.14269 0.28906 -0.14963 0.28906 -0.14963 C 0.2901 -0.15402 0.29236 -0.15796 0.29323 -0.16258 C 0.29514 -0.17206 0.29549 -0.18224 0.29722 -0.19172 C 0.29792 -0.19542 0.29913 -0.19889 0.3 -0.20259 C 0.30052 -0.20444 0.30139 -0.20814 0.30139 -0.20814 C 0.30087 -0.20999 0.3 -0.21184 0.3 -0.21369 C 0.3 -0.21554 0.30139 -0.21901 0.30139 -0.21901 " pathEditMode="relative" ptsTypes="fffffffffffffffffffA">
                                      <p:cBhvr>
                                        <p:cTn id="167" dur="2000" fill="hold"/>
                                        <p:tgtEl>
                                          <p:spTgt spid="57"/>
                                        </p:tgtEl>
                                        <p:attrNameLst>
                                          <p:attrName>ppt_x</p:attrName>
                                          <p:attrName>ppt_y</p:attrName>
                                        </p:attrNameLst>
                                      </p:cBhvr>
                                    </p:animMotion>
                                  </p:childTnLst>
                                </p:cTn>
                              </p:par>
                              <p:par>
                                <p:cTn id="168" presetID="0" presetClass="path" presetSubtype="0" accel="50000" decel="50000" fill="hold" nodeType="withEffect">
                                  <p:stCondLst>
                                    <p:cond delay="0"/>
                                  </p:stCondLst>
                                  <p:childTnLst>
                                    <p:animMotion origin="layout" path="M -3.33333E-6 1.96115E-6 C 0.00313 -0.00671 0.00313 -0.01041 0.00816 -0.0148 C 0.01372 -0.02544 0.00747 -0.01526 0.01632 -0.02382 C 0.01788 -0.02544 0.01892 -0.02775 0.02049 -0.02937 C 0.02726 -0.03585 0.03455 -0.03746 0.04236 -0.04024 C 0.05434 -0.05088 0.07014 -0.0525 0.08351 -0.05851 C 0.10122 -0.07493 0.14792 -0.06753 0.14792 -0.06753 C 0.17378 -0.07632 0.18958 -0.0599 0.21354 -0.05666 C 0.22049 -0.04741 0.23125 -0.04394 0.24097 -0.04394 " pathEditMode="relative" ptsTypes="ffffffffA">
                                      <p:cBhvr>
                                        <p:cTn id="169" dur="2000" fill="hold"/>
                                        <p:tgtEl>
                                          <p:spTgt spid="50"/>
                                        </p:tgtEl>
                                        <p:attrNameLst>
                                          <p:attrName>ppt_x</p:attrName>
                                          <p:attrName>ppt_y</p:attrName>
                                        </p:attrNameLst>
                                      </p:cBhvr>
                                    </p:animMotion>
                                  </p:childTnLst>
                                </p:cTn>
                              </p:par>
                              <p:par>
                                <p:cTn id="170" presetID="0" presetClass="path" presetSubtype="0" accel="50000" decel="50000" fill="hold" nodeType="withEffect">
                                  <p:stCondLst>
                                    <p:cond delay="0"/>
                                  </p:stCondLst>
                                  <p:childTnLst>
                                    <p:animMotion origin="layout" path="M 2.22222E-6 4.49584E-6 C 0.00469 -0.00324 0.00868 -0.00694 0.01371 -0.00925 C 0.01944 -0.01457 0.02535 -0.01734 0.03142 -0.02197 C 0.03281 -0.02313 0.03437 -0.02428 0.03559 -0.02567 C 0.03715 -0.02729 0.03819 -0.02983 0.03975 -0.03122 C 0.04097 -0.03215 0.04253 -0.03215 0.04375 -0.03284 C 0.04965 -0.03608 0.05173 -0.03885 0.05746 -0.04394 C 0.05989 -0.04625 0.07795 -0.05134 0.08212 -0.05296 C 0.09514 -0.05828 0.10746 -0.06499 0.12048 -0.06938 C 0.13055 -0.07285 0.14062 -0.07817 0.15069 -0.0821 C 0.15486 -0.08372 0.15885 -0.0858 0.16302 -0.08765 C 0.1658 -0.08881 0.17118 -0.09135 0.17118 -0.09135 C 0.18854 -0.09066 0.20607 -0.09181 0.22326 -0.0895 C 0.22465 -0.08927 0.22378 -0.08557 0.22465 -0.08395 C 0.22535 -0.08279 0.22656 -0.08279 0.22743 -0.0821 " pathEditMode="relative" ptsTypes="ffffffffffffffA">
                                      <p:cBhvr>
                                        <p:cTn id="171" dur="2000" fill="hold"/>
                                        <p:tgtEl>
                                          <p:spTgt spid="54"/>
                                        </p:tgtEl>
                                        <p:attrNameLst>
                                          <p:attrName>ppt_x</p:attrName>
                                          <p:attrName>ppt_y</p:attrName>
                                        </p:attrNameLst>
                                      </p:cBhvr>
                                    </p:animMotion>
                                  </p:childTnLst>
                                </p:cTn>
                              </p:par>
                              <p:par>
                                <p:cTn id="172" presetID="0" presetClass="path" presetSubtype="0" accel="50000" decel="50000" fill="hold" nodeType="withEffect">
                                  <p:stCondLst>
                                    <p:cond delay="0"/>
                                  </p:stCondLst>
                                  <p:childTnLst>
                                    <p:animMotion origin="layout" path="M 5.83333E-6 -4.07956E-6 C 0.00834 -0.01156 0.02535 -0.02521 0.03699 -0.02914 C 0.03838 -0.0303 0.03942 -0.03192 0.04098 -0.03284 C 0.04358 -0.03446 0.04931 -0.03654 0.04931 -0.03654 C 0.05834 -0.04857 0.04845 -0.037 0.05747 -0.04371 C 0.06042 -0.04579 0.06563 -0.05111 0.06563 -0.05111 C 0.06945 -0.05874 0.07362 -0.0592 0.07935 -0.06383 C 0.08213 -0.06614 0.08768 -0.07123 0.08768 -0.07123 C 0.09289 -0.0821 0.08664 -0.07192 0.09723 -0.0784 C 0.10018 -0.08025 0.10226 -0.08441 0.10539 -0.0858 C 0.10817 -0.08696 0.11095 -0.08834 0.11372 -0.0895 C 0.11511 -0.08996 0.11772 -0.09112 0.11772 -0.09112 C 0.12605 -0.09852 0.13404 -0.10384 0.14376 -0.10754 C 0.15313 -0.11587 0.16563 -0.11517 0.17657 -0.11679 C 0.19115 -0.12327 0.18959 -0.12234 0.20817 -0.12234 " pathEditMode="relative" ptsTypes="ffffffffffffffA">
                                      <p:cBhvr>
                                        <p:cTn id="173" dur="2000" fill="hold"/>
                                        <p:tgtEl>
                                          <p:spTgt spid="59"/>
                                        </p:tgtEl>
                                        <p:attrNameLst>
                                          <p:attrName>ppt_x</p:attrName>
                                          <p:attrName>ppt_y</p:attrName>
                                        </p:attrNameLst>
                                      </p:cBhvr>
                                    </p:animMotion>
                                  </p:childTnLst>
                                </p:cTn>
                              </p:par>
                              <p:par>
                                <p:cTn id="174" presetID="0" presetClass="path" presetSubtype="0" accel="50000" decel="50000" fill="hold" nodeType="withEffect">
                                  <p:stCondLst>
                                    <p:cond delay="0"/>
                                  </p:stCondLst>
                                  <p:childTnLst>
                                    <p:animMotion origin="layout" path="M 8.33333E-6 3.66327E-6 C 0.00261 0.00116 0.01424 0.00879 0.01771 0.00925 C 0.05452 0.01364 0.09167 0.01179 0.12865 0.01272 C 0.17935 0.01203 0.22223 0.01966 0.26841 0.0037 C 0.28091 -0.00879 0.27501 -0.00578 0.2849 -0.00902 C 0.29028 -0.01619 0.29428 -0.01896 0.30139 -0.02174 C 0.30417 -0.02428 0.30678 -0.0266 0.30955 -0.02914 C 0.31094 -0.0303 0.31372 -0.03284 0.31372 -0.03284 C 0.31789 -0.0414 0.32275 -0.03955 0.32865 -0.04741 C 0.33629 -0.05759 0.34323 -0.07054 0.35209 -0.0784 C 0.35469 -0.08395 0.36025 -0.09482 0.36025 -0.09482 C 0.36251 -0.10685 0.36459 -0.11933 0.36702 -0.13136 C 0.36997 -0.14593 0.37257 -0.15402 0.37257 -0.16975 " pathEditMode="relative" ptsTypes="ffffffffffffA">
                                      <p:cBhvr>
                                        <p:cTn id="175" dur="2000" fill="hold"/>
                                        <p:tgtEl>
                                          <p:spTgt spid="48"/>
                                        </p:tgtEl>
                                        <p:attrNameLst>
                                          <p:attrName>ppt_x</p:attrName>
                                          <p:attrName>ppt_y</p:attrName>
                                        </p:attrNameLst>
                                      </p:cBhvr>
                                    </p:animMotion>
                                  </p:childTnLst>
                                </p:cTn>
                              </p:par>
                              <p:par>
                                <p:cTn id="176" presetID="0" presetClass="path" presetSubtype="0" accel="50000" decel="50000" fill="hold" nodeType="withEffect">
                                  <p:stCondLst>
                                    <p:cond delay="0"/>
                                  </p:stCondLst>
                                  <p:childTnLst>
                                    <p:animMotion origin="layout" path="M 7.5E-6 -8.32562E-7 C 0.05018 -0.00139 0.0507 0.00254 0.08091 -0.00555 C 0.08994 -0.01133 0.10608 -0.01434 0.1165 -0.01642 C 0.1283 -0.02174 0.11008 -0.01411 0.13699 -0.02012 C 0.13994 -0.02081 0.14532 -0.02382 0.14532 -0.02382 C 0.14619 -0.02567 0.14653 -0.02798 0.14792 -0.02914 C 0.15035 -0.03122 0.15626 -0.03284 0.15626 -0.03284 C 0.16424 -0.04024 0.17431 -0.04047 0.18369 -0.04186 C 0.19046 -0.04487 0.1974 -0.0481 0.20417 -0.05111 C 0.2073 -0.0525 0.20955 -0.05597 0.21233 -0.05828 C 0.21789 -0.06314 0.22969 -0.06452 0.2356 -0.06568 C 0.2415 -0.07724 0.25192 -0.07932 0.26164 -0.0821 C 0.26667 -0.09204 0.26146 -0.08464 0.27136 -0.0895 C 0.27292 -0.09019 0.27396 -0.09204 0.27535 -0.09297 C 0.27674 -0.09389 0.27813 -0.09413 0.27952 -0.09482 C 0.2856 -0.10291 0.28212 -0.09736 0.28629 -0.10592 C 0.28716 -0.10777 0.28907 -0.11124 0.28907 -0.11124 " pathEditMode="relative" ptsTypes="ffffffffffffffffA">
                                      <p:cBhvr>
                                        <p:cTn id="177" dur="2000" fill="hold"/>
                                        <p:tgtEl>
                                          <p:spTgt spid="49"/>
                                        </p:tgtEl>
                                        <p:attrNameLst>
                                          <p:attrName>ppt_x</p:attrName>
                                          <p:attrName>ppt_y</p:attrName>
                                        </p:attrNameLst>
                                      </p:cBhvr>
                                    </p:animMotion>
                                  </p:childTnLst>
                                </p:cTn>
                              </p:par>
                              <p:par>
                                <p:cTn id="178" presetID="0" presetClass="path" presetSubtype="0" accel="50000" decel="50000" fill="hold" nodeType="withEffect">
                                  <p:stCondLst>
                                    <p:cond delay="0"/>
                                  </p:stCondLst>
                                  <p:childTnLst>
                                    <p:animMotion origin="layout" path="M -1.11111E-6 1.96115E-6 C 0.02378 0.00069 0.04757 0.00069 0.07135 0.00185 C 0.07795 0.00208 0.08385 0.00809 0.09045 0.00925 C 0.09462 0.00994 0.11371 0.01226 0.11788 0.01272 C 0.24375 0.01087 0.19548 0.01619 0.24791 0.0074 C 0.26146 0.00139 0.27135 -0.00023 0.28628 -0.00185 C 0.29705 -0.00463 0.30712 -0.00994 0.31788 -0.01272 C 0.31962 -0.01388 0.32153 -0.01503 0.32326 -0.01642 C 0.32517 -0.01804 0.32691 -0.02035 0.32882 -0.02174 C 0.33385 -0.02544 0.3401 -0.02752 0.34531 -0.03099 C 0.34982 -0.03908 0.35173 -0.04117 0.35903 -0.04371 C 0.36371 -0.04695 0.36823 -0.04903 0.37257 -0.05296 C 0.37448 -0.0599 0.37847 -0.06291 0.3809 -0.06938 C 0.3816 -0.071 0.38142 -0.07331 0.38229 -0.0747 C 0.38333 -0.07632 0.38489 -0.07724 0.38628 -0.0784 C 0.3868 -0.08025 0.38663 -0.08256 0.38767 -0.08395 C 0.39045 -0.08765 0.39722 -0.09297 0.39722 -0.09297 C 0.39965 -0.10268 0.39739 -0.09736 0.40694 -0.10569 C 0.41632 -0.11378 0.42639 -0.12095 0.43698 -0.12581 C 0.45156 -0.14524 0.48507 -0.14524 0.50416 -0.14778 C 0.51024 -0.15056 0.51545 -0.15217 0.52066 -0.1568 C 0.52344 -0.15911 0.52882 -0.1642 0.52882 -0.1642 C 0.53698 -0.18062 0.52604 -0.16142 0.53559 -0.17137 C 0.53698 -0.17276 0.53698 -0.17576 0.53837 -0.17692 C 0.54653 -0.18386 0.55955 -0.18386 0.56857 -0.18617 C 0.57413 -0.19103 0.57257 -0.18756 0.57257 -0.19704 " pathEditMode="relative" ptsTypes="fffffffffffffffffffffffffA">
                                      <p:cBhvr>
                                        <p:cTn id="179" dur="2000" fill="hold"/>
                                        <p:tgtEl>
                                          <p:spTgt spid="55"/>
                                        </p:tgtEl>
                                        <p:attrNameLst>
                                          <p:attrName>ppt_x</p:attrName>
                                          <p:attrName>ppt_y</p:attrName>
                                        </p:attrNameLst>
                                      </p:cBhvr>
                                    </p:animMotion>
                                  </p:childTnLst>
                                </p:cTn>
                              </p:par>
                              <p:par>
                                <p:cTn id="180" presetID="0" presetClass="path" presetSubtype="0" accel="50000" decel="50000" fill="hold" nodeType="withEffect">
                                  <p:stCondLst>
                                    <p:cond delay="0"/>
                                  </p:stCondLst>
                                  <p:childTnLst>
                                    <p:animMotion origin="layout" path="M -1.11111E-6 -2.96947E-6 C 0.0335 -0.00902 0.00694 -0.00301 0.07257 -0.00555 C 0.08455 -0.00601 0.09635 -0.00717 0.10833 -0.0074 C 0.1434 -0.00833 0.17864 -0.00856 0.21371 -0.00925 C 0.22552 -0.01457 0.2191 -0.01249 0.23298 -0.01457 C 0.24444 -0.01966 0.25694 -0.0303 0.26857 -0.03284 C 0.30399 -0.04024 0.34097 -0.03654 0.37673 -0.03654 " pathEditMode="relative" ptsTypes="ffffffA">
                                      <p:cBhvr>
                                        <p:cTn id="181" dur="2000" fill="hold"/>
                                        <p:tgtEl>
                                          <p:spTgt spid="52"/>
                                        </p:tgtEl>
                                        <p:attrNameLst>
                                          <p:attrName>ppt_x</p:attrName>
                                          <p:attrName>ppt_y</p:attrName>
                                        </p:attrNameLst>
                                      </p:cBhvr>
                                    </p:animMotion>
                                  </p:childTnLst>
                                </p:cTn>
                              </p:par>
                              <p:par>
                                <p:cTn id="182" presetID="0" presetClass="path" presetSubtype="0" accel="50000" decel="50000" fill="hold" nodeType="withEffect">
                                  <p:stCondLst>
                                    <p:cond delay="0"/>
                                  </p:stCondLst>
                                  <p:childTnLst>
                                    <p:animMotion origin="layout" path="M 6.94444E-6 -1.85014E-8 C 0.079 -0.00069 0.15799 -0.00069 0.23699 -0.00185 C 0.24358 -0.00185 0.25417 -0.00694 0.26025 -0.00902 C 0.2639 -0.01018 0.27119 -0.01272 0.27119 -0.01272 C 0.27778 -0.0185 0.27379 -0.01573 0.28351 -0.02012 C 0.28629 -0.02128 0.29185 -0.02382 0.29185 -0.02382 C 0.29271 -0.02567 0.29324 -0.02775 0.29445 -0.02914 C 0.29688 -0.03215 0.30278 -0.03654 0.30278 -0.03654 C 0.30365 -0.03839 0.30435 -0.04047 0.30556 -0.04186 C 0.3066 -0.04302 0.30851 -0.04232 0.30956 -0.04371 C 0.31094 -0.04579 0.31094 -0.04926 0.31233 -0.05111 C 0.31737 -0.05782 0.31928 -0.05805 0.32466 -0.06013 C 0.32518 -0.06198 0.32518 -0.06406 0.32605 -0.06568 C 0.32709 -0.06753 0.33021 -0.06938 0.33021 -0.06938 " pathEditMode="relative" ptsTypes="fffffffffffffA">
                                      <p:cBhvr>
                                        <p:cTn id="183" dur="2000" fill="hold"/>
                                        <p:tgtEl>
                                          <p:spTgt spid="60"/>
                                        </p:tgtEl>
                                        <p:attrNameLst>
                                          <p:attrName>ppt_x</p:attrName>
                                          <p:attrName>ppt_y</p:attrName>
                                        </p:attrNameLst>
                                      </p:cBhvr>
                                    </p:animMotion>
                                  </p:childTnLst>
                                </p:cTn>
                              </p:par>
                              <p:par>
                                <p:cTn id="184" presetID="0" presetClass="path" presetSubtype="0" accel="50000" decel="50000" fill="hold" nodeType="withEffect">
                                  <p:stCondLst>
                                    <p:cond delay="0"/>
                                  </p:stCondLst>
                                  <p:childTnLst>
                                    <p:animMotion origin="layout" path="M 1.66667E-6 2.25717E-6 C 0.09114 0.00555 0.11614 0.00301 0.2493 0.00185 C 0.27656 0.00092 0.29948 0.00324 0.32465 -0.00532 C 0.33194 -0.0118 0.34028 -0.01596 0.34792 -0.02174 C 0.3493 -0.0229 0.35052 -0.02451 0.35208 -0.02544 C 0.35469 -0.02706 0.36024 -0.02914 0.36024 -0.02914 C 0.36371 -0.03562 0.36701 -0.03747 0.37257 -0.04001 C 0.3809 -0.05111 0.3842 -0.06059 0.39462 -0.06915 C 0.39496 -0.071 0.39583 -0.0747 0.39583 -0.0747 " pathEditMode="relative" ptsTypes="ffffffffA">
                                      <p:cBhvr>
                                        <p:cTn id="185" dur="2000" fill="hold"/>
                                        <p:tgtEl>
                                          <p:spTgt spid="51"/>
                                        </p:tgtEl>
                                        <p:attrNameLst>
                                          <p:attrName>ppt_x</p:attrName>
                                          <p:attrName>ppt_y</p:attrName>
                                        </p:attrNameLst>
                                      </p:cBhvr>
                                    </p:animMotion>
                                  </p:childTnLst>
                                </p:cTn>
                              </p:par>
                            </p:childTnLst>
                          </p:cTn>
                        </p:par>
                        <p:par>
                          <p:cTn id="186" fill="hold">
                            <p:stCondLst>
                              <p:cond delay="2000"/>
                            </p:stCondLst>
                            <p:childTnLst>
                              <p:par>
                                <p:cTn id="187" presetID="9" presetClass="exit" presetSubtype="0" fill="hold" nodeType="afterEffect">
                                  <p:stCondLst>
                                    <p:cond delay="0"/>
                                  </p:stCondLst>
                                  <p:childTnLst>
                                    <p:animEffect transition="out" filter="dissolve">
                                      <p:cBhvr>
                                        <p:cTn id="188" dur="500"/>
                                        <p:tgtEl>
                                          <p:spTgt spid="17"/>
                                        </p:tgtEl>
                                      </p:cBhvr>
                                    </p:animEffect>
                                    <p:set>
                                      <p:cBhvr>
                                        <p:cTn id="189" dur="1" fill="hold">
                                          <p:stCondLst>
                                            <p:cond delay="499"/>
                                          </p:stCondLst>
                                        </p:cTn>
                                        <p:tgtEl>
                                          <p:spTgt spid="17"/>
                                        </p:tgtEl>
                                        <p:attrNameLst>
                                          <p:attrName>style.visibility</p:attrName>
                                        </p:attrNameLst>
                                      </p:cBhvr>
                                      <p:to>
                                        <p:strVal val="hidden"/>
                                      </p:to>
                                    </p:set>
                                  </p:childTnLst>
                                </p:cTn>
                              </p:par>
                              <p:par>
                                <p:cTn id="190" presetID="9" presetClass="exit" presetSubtype="0" fill="hold" grpId="1" nodeType="withEffect">
                                  <p:stCondLst>
                                    <p:cond delay="0"/>
                                  </p:stCondLst>
                                  <p:childTnLst>
                                    <p:animEffect transition="out" filter="dissolve">
                                      <p:cBhvr>
                                        <p:cTn id="191" dur="500"/>
                                        <p:tgtEl>
                                          <p:spTgt spid="64"/>
                                        </p:tgtEl>
                                      </p:cBhvr>
                                    </p:animEffect>
                                    <p:set>
                                      <p:cBhvr>
                                        <p:cTn id="192"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61" grpId="0"/>
      <p:bldP spid="62" grpId="0"/>
      <p:bldP spid="64" grpId="0"/>
      <p:bldP spid="64" grpId="1"/>
      <p:bldP spid="65" grpId="0"/>
      <p:bldP spid="6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paris.org/Expos/Liberation/jpgs/map.attack.jpg"/>
          <p:cNvPicPr>
            <a:picLocks noChangeAspect="1" noChangeArrowheads="1"/>
          </p:cNvPicPr>
          <p:nvPr/>
        </p:nvPicPr>
        <p:blipFill>
          <a:blip r:embed="rId2" cstate="print"/>
          <a:srcRect/>
          <a:stretch>
            <a:fillRect/>
          </a:stretch>
        </p:blipFill>
        <p:spPr bwMode="auto">
          <a:xfrm>
            <a:off x="0" y="-13833"/>
            <a:ext cx="9144000" cy="6842051"/>
          </a:xfrm>
          <a:prstGeom prst="rect">
            <a:avLst/>
          </a:prstGeom>
          <a:noFill/>
        </p:spPr>
      </p:pic>
      <p:sp>
        <p:nvSpPr>
          <p:cNvPr id="5" name="TextBox 4"/>
          <p:cNvSpPr txBox="1"/>
          <p:nvPr/>
        </p:nvSpPr>
        <p:spPr>
          <a:xfrm>
            <a:off x="0" y="0"/>
            <a:ext cx="9144000" cy="646331"/>
          </a:xfrm>
          <a:prstGeom prst="rect">
            <a:avLst/>
          </a:prstGeom>
          <a:solidFill>
            <a:schemeClr val="tx1">
              <a:lumMod val="65000"/>
              <a:lumOff val="35000"/>
              <a:alpha val="9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20. Halted by French civilians in the north, Leclerc decides to send a detachment of tanks &amp; half tracks forward form the south under the leadership of Captain Raymond Dronne. At 10:30 p.m. Dronne crosses the Seine by the Pont d’Austerlitz, moves along the quays on the right bank &amp; reached the Hotel de Ville before midnight. </a:t>
            </a:r>
            <a:endParaRPr lang="en-US" sz="1200" dirty="0">
              <a:solidFill>
                <a:schemeClr val="bg1"/>
              </a:solidFill>
              <a:latin typeface="Times New Roman" pitchFamily="18" charset="0"/>
              <a:cs typeface="Times New Roman" pitchFamily="18" charset="0"/>
            </a:endParaRPr>
          </a:p>
        </p:txBody>
      </p:sp>
      <p:pic>
        <p:nvPicPr>
          <p:cNvPr id="7" name="Picture 2" descr="2eDB-insigne.jpg">
            <a:hlinkClick r:id="rId3"/>
          </p:cNvPr>
          <p:cNvPicPr>
            <a:picLocks noChangeAspect="1" noChangeArrowheads="1"/>
          </p:cNvPicPr>
          <p:nvPr/>
        </p:nvPicPr>
        <p:blipFill>
          <a:blip r:embed="rId4" cstate="print"/>
          <a:srcRect/>
          <a:stretch>
            <a:fillRect/>
          </a:stretch>
        </p:blipFill>
        <p:spPr bwMode="auto">
          <a:xfrm>
            <a:off x="4876800" y="6489193"/>
            <a:ext cx="304800" cy="368807"/>
          </a:xfrm>
          <a:prstGeom prst="rect">
            <a:avLst/>
          </a:prstGeom>
          <a:noFill/>
        </p:spPr>
      </p:pic>
      <p:sp>
        <p:nvSpPr>
          <p:cNvPr id="6" name="TextBox 5"/>
          <p:cNvSpPr txBox="1"/>
          <p:nvPr/>
        </p:nvSpPr>
        <p:spPr>
          <a:xfrm>
            <a:off x="4590" y="0"/>
            <a:ext cx="9139410" cy="646331"/>
          </a:xfrm>
          <a:prstGeom prst="rect">
            <a:avLst/>
          </a:prstGeom>
          <a:solidFill>
            <a:schemeClr val="tx1">
              <a:lumMod val="65000"/>
              <a:lumOff val="35000"/>
              <a:alpha val="9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21. At the arrival the church bells of the Notre Dame cathedral began to ring to celebrate the coming of their liberators, followed by the ringing of multiple other church bells in Paris. The FFI became emboldened by the presence of the Allied Army. They attacked &amp; knocked off a 6 truck convoy filled with explosives headed for the Chamber of Deputies &amp; the Germans knowing their defeat draws nearer begin to burn documents.</a:t>
            </a:r>
            <a:endParaRPr lang="en-US" sz="1200" dirty="0">
              <a:solidFill>
                <a:schemeClr val="bg1"/>
              </a:solidFill>
              <a:latin typeface="Times New Roman" pitchFamily="18" charset="0"/>
              <a:cs typeface="Times New Roman" pitchFamily="18" charset="0"/>
            </a:endParaRPr>
          </a:p>
        </p:txBody>
      </p:sp>
      <p:sp>
        <p:nvSpPr>
          <p:cNvPr id="8" name="TextBox 7"/>
          <p:cNvSpPr txBox="1"/>
          <p:nvPr/>
        </p:nvSpPr>
        <p:spPr>
          <a:xfrm>
            <a:off x="4590" y="0"/>
            <a:ext cx="9139410" cy="646331"/>
          </a:xfrm>
          <a:prstGeom prst="rect">
            <a:avLst/>
          </a:prstGeom>
          <a:solidFill>
            <a:schemeClr val="tx1">
              <a:lumMod val="65000"/>
              <a:lumOff val="35000"/>
              <a:alpha val="9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22. At 5:00 a.m. August 25</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the north-western forces enter Paris. That morning the French cleared the western part of Paris, including the Arc de Triomphe &amp; the Champs Elysées, while the U.S. cleared east Paris. The German military presence had begun to melt away the previous night. 2,000 Germans remained at the Bois de Boulogne &amp; 700 at the Luxembourg Gardens while most had fled or just awaited capture.</a:t>
            </a:r>
            <a:endParaRPr lang="en-US" sz="1200" dirty="0">
              <a:solidFill>
                <a:schemeClr val="bg1"/>
              </a:solidFill>
              <a:latin typeface="Times New Roman" pitchFamily="18" charset="0"/>
              <a:cs typeface="Times New Roman" pitchFamily="18" charset="0"/>
            </a:endParaRPr>
          </a:p>
        </p:txBody>
      </p:sp>
      <p:sp>
        <p:nvSpPr>
          <p:cNvPr id="9" name="TextBox 8"/>
          <p:cNvSpPr txBox="1"/>
          <p:nvPr/>
        </p:nvSpPr>
        <p:spPr>
          <a:xfrm>
            <a:off x="38100" y="0"/>
            <a:ext cx="9105900" cy="461665"/>
          </a:xfrm>
          <a:prstGeom prst="rect">
            <a:avLst/>
          </a:prstGeom>
          <a:solidFill>
            <a:schemeClr val="tx1">
              <a:lumMod val="65000"/>
              <a:lumOff val="35000"/>
              <a:alpha val="9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23. The Allies had defeated most German resistance &amp; by noon the French Tricolor was back flying over the Eiffel Tower. The last organized resistance by the Germans was at the Hotel Majestic, which was the German propaganda center during Frances occupation.</a:t>
            </a:r>
            <a:endParaRPr lang="en-US" sz="1200" dirty="0">
              <a:solidFill>
                <a:schemeClr val="bg1"/>
              </a:solidFill>
              <a:latin typeface="Times New Roman" pitchFamily="18" charset="0"/>
              <a:cs typeface="Times New Roman" pitchFamily="18" charset="0"/>
            </a:endParaRPr>
          </a:p>
        </p:txBody>
      </p:sp>
      <p:sp>
        <p:nvSpPr>
          <p:cNvPr id="10" name="TextBox 9"/>
          <p:cNvSpPr txBox="1"/>
          <p:nvPr/>
        </p:nvSpPr>
        <p:spPr>
          <a:xfrm>
            <a:off x="4590" y="0"/>
            <a:ext cx="9139410" cy="646331"/>
          </a:xfrm>
          <a:prstGeom prst="rect">
            <a:avLst/>
          </a:prstGeom>
          <a:solidFill>
            <a:schemeClr val="tx1">
              <a:lumMod val="65000"/>
              <a:lumOff val="35000"/>
              <a:alpha val="9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24. At 1 p.m. the young French officer Lieutenant Henri Karcher entered the German headquarters of the Hotel Meurice, sprang into Choltitz office &amp; shouted “Do you speak German?!”At that Choltitz calmly replied ‘Probably better than you.” After which Choltitz was taken prisoner &amp; officially surrendered to the French Government at 3 p.m. on August 25</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1944.</a:t>
            </a:r>
            <a:endParaRPr lang="en-US" sz="1200" dirty="0">
              <a:solidFill>
                <a:schemeClr val="bg1"/>
              </a:solidFill>
              <a:latin typeface="Times New Roman" pitchFamily="18" charset="0"/>
              <a:cs typeface="Times New Roman" pitchFamily="18" charset="0"/>
            </a:endParaRPr>
          </a:p>
        </p:txBody>
      </p:sp>
      <p:sp>
        <p:nvSpPr>
          <p:cNvPr id="11" name="TextBox 10"/>
          <p:cNvSpPr txBox="1"/>
          <p:nvPr/>
        </p:nvSpPr>
        <p:spPr>
          <a:xfrm>
            <a:off x="-2754" y="0"/>
            <a:ext cx="9146754" cy="461665"/>
          </a:xfrm>
          <a:prstGeom prst="rect">
            <a:avLst/>
          </a:prstGeom>
          <a:solidFill>
            <a:schemeClr val="tx1">
              <a:lumMod val="65000"/>
              <a:lumOff val="35000"/>
              <a:alpha val="9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25. However sporadic resistance occurs from those German &amp; Milice soldiers whom had not yet heard of the German surrender. Charles de Gaulle would arrive later that day at 4:30 p.m. &amp; would give a speech to the liberated French capital of Paris.</a:t>
            </a:r>
            <a:endParaRPr lang="en-US" sz="1200" dirty="0">
              <a:solidFill>
                <a:schemeClr val="bg1"/>
              </a:solidFill>
              <a:latin typeface="Times New Roman" pitchFamily="18" charset="0"/>
              <a:cs typeface="Times New Roman" pitchFamily="18" charset="0"/>
            </a:endParaRPr>
          </a:p>
        </p:txBody>
      </p:sp>
      <p:sp>
        <p:nvSpPr>
          <p:cNvPr id="12" name="TextBox 11"/>
          <p:cNvSpPr txBox="1"/>
          <p:nvPr/>
        </p:nvSpPr>
        <p:spPr>
          <a:xfrm>
            <a:off x="-2754" y="-13833"/>
            <a:ext cx="9146754" cy="830997"/>
          </a:xfrm>
          <a:prstGeom prst="rect">
            <a:avLst/>
          </a:prstGeom>
          <a:solidFill>
            <a:schemeClr val="tx1">
              <a:lumMod val="65000"/>
              <a:lumOff val="35000"/>
              <a:alpha val="9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26. The combined total Allied casualties for the Liberation of Paris would be around 5,399 with the Free French suffering the loss of 35 tanks, 6 self propelled guns, 111 vehicles, 130 killed &amp; 319 wounded. The FFI suffering 1,483 killed &amp; 3,467 wounded. The U.S. having an undetermined number of causalities. The Axis combined causalities number around 16,000 with the Germans suffering 3,200 killed, 5,000 wounded &amp; 12,800 captured. Milice suffered an undetermined number of casualties.</a:t>
            </a:r>
            <a:endParaRPr lang="en-US" sz="1200" dirty="0">
              <a:solidFill>
                <a:schemeClr val="bg1"/>
              </a:solidFill>
              <a:latin typeface="Times New Roman" pitchFamily="18" charset="0"/>
              <a:cs typeface="Times New Roman" pitchFamily="18" charset="0"/>
            </a:endParaRPr>
          </a:p>
        </p:txBody>
      </p:sp>
      <p:pic>
        <p:nvPicPr>
          <p:cNvPr id="13"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6553200" y="2057400"/>
            <a:ext cx="381000" cy="254577"/>
          </a:xfrm>
          <a:prstGeom prst="rect">
            <a:avLst/>
          </a:prstGeom>
          <a:noFill/>
        </p:spPr>
      </p:pic>
      <p:pic>
        <p:nvPicPr>
          <p:cNvPr id="14"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4800600" y="1371600"/>
            <a:ext cx="381000" cy="254577"/>
          </a:xfrm>
          <a:prstGeom prst="rect">
            <a:avLst/>
          </a:prstGeom>
          <a:noFill/>
        </p:spPr>
      </p:pic>
      <p:pic>
        <p:nvPicPr>
          <p:cNvPr id="15"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3124200" y="4876800"/>
            <a:ext cx="381000" cy="254577"/>
          </a:xfrm>
          <a:prstGeom prst="rect">
            <a:avLst/>
          </a:prstGeom>
          <a:noFill/>
        </p:spPr>
      </p:pic>
      <p:pic>
        <p:nvPicPr>
          <p:cNvPr id="16"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7391400" y="2133600"/>
            <a:ext cx="381000" cy="254577"/>
          </a:xfrm>
          <a:prstGeom prst="rect">
            <a:avLst/>
          </a:prstGeom>
          <a:noFill/>
        </p:spPr>
      </p:pic>
      <p:pic>
        <p:nvPicPr>
          <p:cNvPr id="17"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4800600" y="2438400"/>
            <a:ext cx="381000" cy="254577"/>
          </a:xfrm>
          <a:prstGeom prst="rect">
            <a:avLst/>
          </a:prstGeom>
          <a:noFill/>
        </p:spPr>
      </p:pic>
      <p:pic>
        <p:nvPicPr>
          <p:cNvPr id="18"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1676400" y="3962400"/>
            <a:ext cx="381000" cy="254577"/>
          </a:xfrm>
          <a:prstGeom prst="rect">
            <a:avLst/>
          </a:prstGeom>
          <a:noFill/>
        </p:spPr>
      </p:pic>
      <p:pic>
        <p:nvPicPr>
          <p:cNvPr id="19"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rot="156111">
            <a:off x="1072382" y="3361317"/>
            <a:ext cx="381000" cy="254577"/>
          </a:xfrm>
          <a:prstGeom prst="rect">
            <a:avLst/>
          </a:prstGeom>
          <a:noFill/>
        </p:spPr>
      </p:pic>
      <p:pic>
        <p:nvPicPr>
          <p:cNvPr id="20"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5791200" y="3124200"/>
            <a:ext cx="381000" cy="254577"/>
          </a:xfrm>
          <a:prstGeom prst="rect">
            <a:avLst/>
          </a:prstGeom>
          <a:noFill/>
        </p:spPr>
      </p:pic>
      <p:pic>
        <p:nvPicPr>
          <p:cNvPr id="21"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2438400" y="1143000"/>
            <a:ext cx="381000" cy="254577"/>
          </a:xfrm>
          <a:prstGeom prst="rect">
            <a:avLst/>
          </a:prstGeom>
          <a:noFill/>
        </p:spPr>
      </p:pic>
      <p:pic>
        <p:nvPicPr>
          <p:cNvPr id="22"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3200400" y="1905000"/>
            <a:ext cx="381000" cy="254577"/>
          </a:xfrm>
          <a:prstGeom prst="rect">
            <a:avLst/>
          </a:prstGeom>
          <a:noFill/>
        </p:spPr>
      </p:pic>
      <p:pic>
        <p:nvPicPr>
          <p:cNvPr id="23"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3810000" y="1447800"/>
            <a:ext cx="381000" cy="254577"/>
          </a:xfrm>
          <a:prstGeom prst="rect">
            <a:avLst/>
          </a:prstGeom>
          <a:noFill/>
        </p:spPr>
      </p:pic>
      <p:pic>
        <p:nvPicPr>
          <p:cNvPr id="24"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6400800" y="5257800"/>
            <a:ext cx="381000" cy="254577"/>
          </a:xfrm>
          <a:prstGeom prst="rect">
            <a:avLst/>
          </a:prstGeom>
          <a:noFill/>
        </p:spPr>
      </p:pic>
      <p:pic>
        <p:nvPicPr>
          <p:cNvPr id="25"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7543800" y="4343400"/>
            <a:ext cx="381000" cy="254577"/>
          </a:xfrm>
          <a:prstGeom prst="rect">
            <a:avLst/>
          </a:prstGeom>
          <a:noFill/>
        </p:spPr>
      </p:pic>
      <p:pic>
        <p:nvPicPr>
          <p:cNvPr id="26"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3581400" y="3810000"/>
            <a:ext cx="381000" cy="254577"/>
          </a:xfrm>
          <a:prstGeom prst="rect">
            <a:avLst/>
          </a:prstGeom>
          <a:noFill/>
        </p:spPr>
      </p:pic>
      <p:pic>
        <p:nvPicPr>
          <p:cNvPr id="27"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5181600" y="1828800"/>
            <a:ext cx="381000" cy="254577"/>
          </a:xfrm>
          <a:prstGeom prst="rect">
            <a:avLst/>
          </a:prstGeom>
          <a:noFill/>
        </p:spPr>
      </p:pic>
      <p:pic>
        <p:nvPicPr>
          <p:cNvPr id="28"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8001000" y="3352800"/>
            <a:ext cx="381000" cy="254577"/>
          </a:xfrm>
          <a:prstGeom prst="rect">
            <a:avLst/>
          </a:prstGeom>
          <a:noFill/>
        </p:spPr>
      </p:pic>
      <p:pic>
        <p:nvPicPr>
          <p:cNvPr id="29"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4191000" y="3276600"/>
            <a:ext cx="381000" cy="254577"/>
          </a:xfrm>
          <a:prstGeom prst="rect">
            <a:avLst/>
          </a:prstGeom>
          <a:noFill/>
        </p:spPr>
      </p:pic>
      <p:pic>
        <p:nvPicPr>
          <p:cNvPr id="30"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5562600" y="4343400"/>
            <a:ext cx="381000" cy="254577"/>
          </a:xfrm>
          <a:prstGeom prst="rect">
            <a:avLst/>
          </a:prstGeom>
          <a:noFill/>
        </p:spPr>
      </p:pic>
      <p:pic>
        <p:nvPicPr>
          <p:cNvPr id="31" name="Picture 4" descr="http://upload.wikimedia.org/wikipedia/commons/thumb/0/06/Flag_of_Free_France_1940-1944.svg/220px-Flag_of_Free_France_1940-1944.svg.png">
            <a:hlinkClick r:id="rId5"/>
          </p:cNvPr>
          <p:cNvPicPr>
            <a:picLocks noChangeAspect="1" noChangeArrowheads="1"/>
          </p:cNvPicPr>
          <p:nvPr/>
        </p:nvPicPr>
        <p:blipFill>
          <a:blip r:embed="rId6" cstate="print"/>
          <a:srcRect/>
          <a:stretch>
            <a:fillRect/>
          </a:stretch>
        </p:blipFill>
        <p:spPr bwMode="auto">
          <a:xfrm>
            <a:off x="4800600" y="5105400"/>
            <a:ext cx="381000" cy="254577"/>
          </a:xfrm>
          <a:prstGeom prst="rect">
            <a:avLst/>
          </a:prstGeom>
          <a:noFill/>
        </p:spPr>
      </p:pic>
      <p:pic>
        <p:nvPicPr>
          <p:cNvPr id="32" name="Picture 8" descr="http://upload.wikimedia.org/wikipedia/commons/thumb/a/a2/Flag_of_Nazi_Germany_%281933-1945%29.svg/125px-Flag_of_Nazi_Germany_%281933-1945%29.svg.png">
            <a:hlinkClick r:id="rId7" tooltip="Flag"/>
          </p:cNvPr>
          <p:cNvPicPr>
            <a:picLocks noChangeAspect="1" noChangeArrowheads="1"/>
          </p:cNvPicPr>
          <p:nvPr/>
        </p:nvPicPr>
        <p:blipFill>
          <a:blip r:embed="rId8" cstate="print"/>
          <a:srcRect/>
          <a:stretch>
            <a:fillRect/>
          </a:stretch>
        </p:blipFill>
        <p:spPr bwMode="auto">
          <a:xfrm>
            <a:off x="838200" y="1600200"/>
            <a:ext cx="381000" cy="228600"/>
          </a:xfrm>
          <a:prstGeom prst="rect">
            <a:avLst/>
          </a:prstGeom>
          <a:noFill/>
        </p:spPr>
      </p:pic>
      <p:pic>
        <p:nvPicPr>
          <p:cNvPr id="33" name="Picture 8" descr="http://upload.wikimedia.org/wikipedia/commons/thumb/a/a2/Flag_of_Nazi_Germany_%281933-1945%29.svg/125px-Flag_of_Nazi_Germany_%281933-1945%29.svg.png">
            <a:hlinkClick r:id="rId7" tooltip="Flag"/>
          </p:cNvPr>
          <p:cNvPicPr>
            <a:picLocks noChangeAspect="1" noChangeArrowheads="1"/>
          </p:cNvPicPr>
          <p:nvPr/>
        </p:nvPicPr>
        <p:blipFill>
          <a:blip r:embed="rId8" cstate="print"/>
          <a:srcRect/>
          <a:stretch>
            <a:fillRect/>
          </a:stretch>
        </p:blipFill>
        <p:spPr bwMode="auto">
          <a:xfrm>
            <a:off x="381000" y="1447800"/>
            <a:ext cx="381000" cy="228600"/>
          </a:xfrm>
          <a:prstGeom prst="rect">
            <a:avLst/>
          </a:prstGeom>
          <a:noFill/>
        </p:spPr>
      </p:pic>
      <p:pic>
        <p:nvPicPr>
          <p:cNvPr id="34" name="Picture 8" descr="http://upload.wikimedia.org/wikipedia/commons/thumb/a/a2/Flag_of_Nazi_Germany_%281933-1945%29.svg/125px-Flag_of_Nazi_Germany_%281933-1945%29.svg.png">
            <a:hlinkClick r:id="rId7" tooltip="Flag"/>
          </p:cNvPr>
          <p:cNvPicPr>
            <a:picLocks noChangeAspect="1" noChangeArrowheads="1"/>
          </p:cNvPicPr>
          <p:nvPr/>
        </p:nvPicPr>
        <p:blipFill>
          <a:blip r:embed="rId8" cstate="print"/>
          <a:srcRect/>
          <a:stretch>
            <a:fillRect/>
          </a:stretch>
        </p:blipFill>
        <p:spPr bwMode="auto">
          <a:xfrm>
            <a:off x="2057400" y="2057400"/>
            <a:ext cx="381000" cy="228600"/>
          </a:xfrm>
          <a:prstGeom prst="rect">
            <a:avLst/>
          </a:prstGeom>
          <a:noFill/>
        </p:spPr>
      </p:pic>
      <p:pic>
        <p:nvPicPr>
          <p:cNvPr id="35" name="Picture 8" descr="http://upload.wikimedia.org/wikipedia/commons/thumb/a/a2/Flag_of_Nazi_Germany_%281933-1945%29.svg/125px-Flag_of_Nazi_Germany_%281933-1945%29.svg.png">
            <a:hlinkClick r:id="rId7" tooltip="Flag"/>
          </p:cNvPr>
          <p:cNvPicPr>
            <a:picLocks noChangeAspect="1" noChangeArrowheads="1"/>
          </p:cNvPicPr>
          <p:nvPr/>
        </p:nvPicPr>
        <p:blipFill>
          <a:blip r:embed="rId8" cstate="print"/>
          <a:srcRect/>
          <a:stretch>
            <a:fillRect/>
          </a:stretch>
        </p:blipFill>
        <p:spPr bwMode="auto">
          <a:xfrm>
            <a:off x="4343400" y="4267200"/>
            <a:ext cx="381000" cy="228600"/>
          </a:xfrm>
          <a:prstGeom prst="rect">
            <a:avLst/>
          </a:prstGeom>
          <a:noFill/>
        </p:spPr>
      </p:pic>
      <p:pic>
        <p:nvPicPr>
          <p:cNvPr id="36" name="Picture 8" descr="http://upload.wikimedia.org/wikipedia/commons/thumb/a/a2/Flag_of_Nazi_Germany_%281933-1945%29.svg/125px-Flag_of_Nazi_Germany_%281933-1945%29.svg.png">
            <a:hlinkClick r:id="rId7" tooltip="Flag"/>
          </p:cNvPr>
          <p:cNvPicPr>
            <a:picLocks noChangeAspect="1" noChangeArrowheads="1"/>
          </p:cNvPicPr>
          <p:nvPr/>
        </p:nvPicPr>
        <p:blipFill>
          <a:blip r:embed="rId8" cstate="print"/>
          <a:srcRect/>
          <a:stretch>
            <a:fillRect/>
          </a:stretch>
        </p:blipFill>
        <p:spPr bwMode="auto">
          <a:xfrm>
            <a:off x="3810000" y="2514600"/>
            <a:ext cx="381000" cy="228600"/>
          </a:xfrm>
          <a:prstGeom prst="rect">
            <a:avLst/>
          </a:prstGeom>
          <a:noFill/>
        </p:spPr>
      </p:pic>
      <p:pic>
        <p:nvPicPr>
          <p:cNvPr id="37" name="Picture 2" descr="http://upload.wikimedia.org/wikipedia/commons/thumb/d/d0/Bannieremilice.svg/200px-Bannieremilice.svg.png">
            <a:hlinkClick r:id="rId9"/>
          </p:cNvPr>
          <p:cNvPicPr>
            <a:picLocks noChangeAspect="1" noChangeArrowheads="1"/>
          </p:cNvPicPr>
          <p:nvPr/>
        </p:nvPicPr>
        <p:blipFill>
          <a:blip r:embed="rId10" cstate="print"/>
          <a:srcRect/>
          <a:stretch>
            <a:fillRect/>
          </a:stretch>
        </p:blipFill>
        <p:spPr bwMode="auto">
          <a:xfrm>
            <a:off x="1447800" y="1676400"/>
            <a:ext cx="381000" cy="253365"/>
          </a:xfrm>
          <a:prstGeom prst="rect">
            <a:avLst/>
          </a:prstGeom>
          <a:noFill/>
        </p:spPr>
      </p:pic>
      <p:pic>
        <p:nvPicPr>
          <p:cNvPr id="39" name="Picture 2" descr="2eDB-insigne.jpg">
            <a:hlinkClick r:id="rId3"/>
          </p:cNvPr>
          <p:cNvPicPr>
            <a:picLocks noChangeAspect="1" noChangeArrowheads="1"/>
          </p:cNvPicPr>
          <p:nvPr/>
        </p:nvPicPr>
        <p:blipFill>
          <a:blip r:embed="rId4" cstate="print"/>
          <a:srcRect/>
          <a:stretch>
            <a:fillRect/>
          </a:stretch>
        </p:blipFill>
        <p:spPr bwMode="auto">
          <a:xfrm>
            <a:off x="-304800" y="4953000"/>
            <a:ext cx="304800" cy="368807"/>
          </a:xfrm>
          <a:prstGeom prst="rect">
            <a:avLst/>
          </a:prstGeom>
          <a:noFill/>
        </p:spPr>
      </p:pic>
      <p:pic>
        <p:nvPicPr>
          <p:cNvPr id="40" name="Picture 2" descr="2eDB-insigne.jpg">
            <a:hlinkClick r:id="rId3"/>
          </p:cNvPr>
          <p:cNvPicPr>
            <a:picLocks noChangeAspect="1" noChangeArrowheads="1"/>
          </p:cNvPicPr>
          <p:nvPr/>
        </p:nvPicPr>
        <p:blipFill>
          <a:blip r:embed="rId4" cstate="print"/>
          <a:srcRect/>
          <a:stretch>
            <a:fillRect/>
          </a:stretch>
        </p:blipFill>
        <p:spPr bwMode="auto">
          <a:xfrm>
            <a:off x="3733800" y="6858000"/>
            <a:ext cx="304800" cy="368807"/>
          </a:xfrm>
          <a:prstGeom prst="rect">
            <a:avLst/>
          </a:prstGeom>
          <a:noFill/>
        </p:spPr>
      </p:pic>
      <p:pic>
        <p:nvPicPr>
          <p:cNvPr id="41" name="Picture 2" descr="2eDB-insigne.jpg">
            <a:hlinkClick r:id="rId3"/>
          </p:cNvPr>
          <p:cNvPicPr>
            <a:picLocks noChangeAspect="1" noChangeArrowheads="1"/>
          </p:cNvPicPr>
          <p:nvPr/>
        </p:nvPicPr>
        <p:blipFill>
          <a:blip r:embed="rId4" cstate="print"/>
          <a:srcRect/>
          <a:stretch>
            <a:fillRect/>
          </a:stretch>
        </p:blipFill>
        <p:spPr bwMode="auto">
          <a:xfrm>
            <a:off x="4876800" y="6858000"/>
            <a:ext cx="304800" cy="368807"/>
          </a:xfrm>
          <a:prstGeom prst="rect">
            <a:avLst/>
          </a:prstGeom>
          <a:noFill/>
        </p:spPr>
      </p:pic>
      <p:pic>
        <p:nvPicPr>
          <p:cNvPr id="42" name="Picture 2" descr="2eDB-insigne.jpg">
            <a:hlinkClick r:id="rId3"/>
          </p:cNvPr>
          <p:cNvPicPr>
            <a:picLocks noChangeAspect="1" noChangeArrowheads="1"/>
          </p:cNvPicPr>
          <p:nvPr/>
        </p:nvPicPr>
        <p:blipFill>
          <a:blip r:embed="rId4" cstate="print"/>
          <a:srcRect/>
          <a:stretch>
            <a:fillRect/>
          </a:stretch>
        </p:blipFill>
        <p:spPr bwMode="auto">
          <a:xfrm>
            <a:off x="-304800" y="4572000"/>
            <a:ext cx="304800" cy="368807"/>
          </a:xfrm>
          <a:prstGeom prst="rect">
            <a:avLst/>
          </a:prstGeom>
          <a:noFill/>
        </p:spPr>
      </p:pic>
      <p:pic>
        <p:nvPicPr>
          <p:cNvPr id="46" name="Picture 2" descr="2eDB-insigne.jpg">
            <a:hlinkClick r:id="rId3"/>
          </p:cNvPr>
          <p:cNvPicPr>
            <a:picLocks noChangeAspect="1" noChangeArrowheads="1"/>
          </p:cNvPicPr>
          <p:nvPr/>
        </p:nvPicPr>
        <p:blipFill>
          <a:blip r:embed="rId4" cstate="print"/>
          <a:srcRect/>
          <a:stretch>
            <a:fillRect/>
          </a:stretch>
        </p:blipFill>
        <p:spPr bwMode="auto">
          <a:xfrm>
            <a:off x="5715000" y="6858000"/>
            <a:ext cx="304800" cy="368807"/>
          </a:xfrm>
          <a:prstGeom prst="rect">
            <a:avLst/>
          </a:prstGeom>
          <a:noFill/>
        </p:spPr>
      </p:pic>
      <p:pic>
        <p:nvPicPr>
          <p:cNvPr id="49" name="Picture 2" descr="2eDB-insigne.jpg">
            <a:hlinkClick r:id="rId3"/>
          </p:cNvPr>
          <p:cNvPicPr>
            <a:picLocks noChangeAspect="1" noChangeArrowheads="1"/>
          </p:cNvPicPr>
          <p:nvPr/>
        </p:nvPicPr>
        <p:blipFill>
          <a:blip r:embed="rId4" cstate="print"/>
          <a:srcRect/>
          <a:stretch>
            <a:fillRect/>
          </a:stretch>
        </p:blipFill>
        <p:spPr bwMode="auto">
          <a:xfrm>
            <a:off x="-609600" y="4800600"/>
            <a:ext cx="304800" cy="368807"/>
          </a:xfrm>
          <a:prstGeom prst="rect">
            <a:avLst/>
          </a:prstGeom>
          <a:noFill/>
        </p:spPr>
      </p:pic>
      <p:pic>
        <p:nvPicPr>
          <p:cNvPr id="50" name="Picture 2" descr="2eDB-insigne.jpg">
            <a:hlinkClick r:id="rId3"/>
          </p:cNvPr>
          <p:cNvPicPr>
            <a:picLocks noChangeAspect="1" noChangeArrowheads="1"/>
          </p:cNvPicPr>
          <p:nvPr/>
        </p:nvPicPr>
        <p:blipFill>
          <a:blip r:embed="rId4" cstate="print"/>
          <a:srcRect/>
          <a:stretch>
            <a:fillRect/>
          </a:stretch>
        </p:blipFill>
        <p:spPr bwMode="auto">
          <a:xfrm>
            <a:off x="4038600" y="6858000"/>
            <a:ext cx="304800" cy="368807"/>
          </a:xfrm>
          <a:prstGeom prst="rect">
            <a:avLst/>
          </a:prstGeom>
          <a:noFill/>
        </p:spPr>
      </p:pic>
      <p:pic>
        <p:nvPicPr>
          <p:cNvPr id="51" name="Picture 4" descr="4 Infantry Division SSI.svg">
            <a:hlinkClick r:id="rId11"/>
          </p:cNvPr>
          <p:cNvPicPr>
            <a:picLocks noChangeAspect="1" noChangeArrowheads="1"/>
          </p:cNvPicPr>
          <p:nvPr/>
        </p:nvPicPr>
        <p:blipFill>
          <a:blip r:embed="rId12" cstate="print"/>
          <a:srcRect/>
          <a:stretch>
            <a:fillRect/>
          </a:stretch>
        </p:blipFill>
        <p:spPr bwMode="auto">
          <a:xfrm>
            <a:off x="9296400" y="4267200"/>
            <a:ext cx="304800" cy="304800"/>
          </a:xfrm>
          <a:prstGeom prst="rect">
            <a:avLst/>
          </a:prstGeom>
          <a:noFill/>
        </p:spPr>
      </p:pic>
      <p:pic>
        <p:nvPicPr>
          <p:cNvPr id="52" name="Picture 4" descr="4 Infantry Division SSI.svg">
            <a:hlinkClick r:id="rId11"/>
          </p:cNvPr>
          <p:cNvPicPr>
            <a:picLocks noChangeAspect="1" noChangeArrowheads="1"/>
          </p:cNvPicPr>
          <p:nvPr/>
        </p:nvPicPr>
        <p:blipFill>
          <a:blip r:embed="rId12" cstate="print"/>
          <a:srcRect/>
          <a:stretch>
            <a:fillRect/>
          </a:stretch>
        </p:blipFill>
        <p:spPr bwMode="auto">
          <a:xfrm>
            <a:off x="9144000" y="4114800"/>
            <a:ext cx="304800" cy="304800"/>
          </a:xfrm>
          <a:prstGeom prst="rect">
            <a:avLst/>
          </a:prstGeom>
          <a:noFill/>
        </p:spPr>
      </p:pic>
      <p:pic>
        <p:nvPicPr>
          <p:cNvPr id="53" name="Picture 4" descr="4 Infantry Division SSI.svg">
            <a:hlinkClick r:id="rId11"/>
          </p:cNvPr>
          <p:cNvPicPr>
            <a:picLocks noChangeAspect="1" noChangeArrowheads="1"/>
          </p:cNvPicPr>
          <p:nvPr/>
        </p:nvPicPr>
        <p:blipFill>
          <a:blip r:embed="rId12" cstate="print"/>
          <a:srcRect/>
          <a:stretch>
            <a:fillRect/>
          </a:stretch>
        </p:blipFill>
        <p:spPr bwMode="auto">
          <a:xfrm>
            <a:off x="9296400" y="3962400"/>
            <a:ext cx="304800" cy="304800"/>
          </a:xfrm>
          <a:prstGeom prst="rect">
            <a:avLst/>
          </a:prstGeom>
          <a:noFill/>
        </p:spPr>
      </p:pic>
      <p:pic>
        <p:nvPicPr>
          <p:cNvPr id="54" name="Picture 4" descr="4 Infantry Division SSI.svg">
            <a:hlinkClick r:id="rId11"/>
          </p:cNvPr>
          <p:cNvPicPr>
            <a:picLocks noChangeAspect="1" noChangeArrowheads="1"/>
          </p:cNvPicPr>
          <p:nvPr/>
        </p:nvPicPr>
        <p:blipFill>
          <a:blip r:embed="rId12" cstate="print"/>
          <a:srcRect/>
          <a:stretch>
            <a:fillRect/>
          </a:stretch>
        </p:blipFill>
        <p:spPr bwMode="auto">
          <a:xfrm>
            <a:off x="9448800" y="4114800"/>
            <a:ext cx="304800" cy="304800"/>
          </a:xfrm>
          <a:prstGeom prst="rect">
            <a:avLst/>
          </a:prstGeom>
          <a:noFill/>
        </p:spPr>
      </p:pic>
      <p:pic>
        <p:nvPicPr>
          <p:cNvPr id="55" name="Picture 4" descr="4 Infantry Division SSI.svg">
            <a:hlinkClick r:id="rId11"/>
          </p:cNvPr>
          <p:cNvPicPr>
            <a:picLocks noChangeAspect="1" noChangeArrowheads="1"/>
          </p:cNvPicPr>
          <p:nvPr/>
        </p:nvPicPr>
        <p:blipFill>
          <a:blip r:embed="rId12" cstate="print"/>
          <a:srcRect/>
          <a:stretch>
            <a:fillRect/>
          </a:stretch>
        </p:blipFill>
        <p:spPr bwMode="auto">
          <a:xfrm>
            <a:off x="9296400" y="5562600"/>
            <a:ext cx="304800" cy="304800"/>
          </a:xfrm>
          <a:prstGeom prst="rect">
            <a:avLst/>
          </a:prstGeom>
          <a:noFill/>
        </p:spPr>
      </p:pic>
      <p:pic>
        <p:nvPicPr>
          <p:cNvPr id="56" name="Picture 4" descr="4 Infantry Division SSI.svg">
            <a:hlinkClick r:id="rId11"/>
          </p:cNvPr>
          <p:cNvPicPr>
            <a:picLocks noChangeAspect="1" noChangeArrowheads="1"/>
          </p:cNvPicPr>
          <p:nvPr/>
        </p:nvPicPr>
        <p:blipFill>
          <a:blip r:embed="rId12" cstate="print"/>
          <a:srcRect/>
          <a:stretch>
            <a:fillRect/>
          </a:stretch>
        </p:blipFill>
        <p:spPr bwMode="auto">
          <a:xfrm>
            <a:off x="9144000" y="5410200"/>
            <a:ext cx="304800" cy="304800"/>
          </a:xfrm>
          <a:prstGeom prst="rect">
            <a:avLst/>
          </a:prstGeom>
          <a:noFill/>
        </p:spPr>
      </p:pic>
      <p:pic>
        <p:nvPicPr>
          <p:cNvPr id="57" name="Picture 4" descr="4 Infantry Division SSI.svg">
            <a:hlinkClick r:id="rId11"/>
          </p:cNvPr>
          <p:cNvPicPr>
            <a:picLocks noChangeAspect="1" noChangeArrowheads="1"/>
          </p:cNvPicPr>
          <p:nvPr/>
        </p:nvPicPr>
        <p:blipFill>
          <a:blip r:embed="rId12" cstate="print"/>
          <a:srcRect/>
          <a:stretch>
            <a:fillRect/>
          </a:stretch>
        </p:blipFill>
        <p:spPr bwMode="auto">
          <a:xfrm>
            <a:off x="9296400" y="5257800"/>
            <a:ext cx="304800" cy="304800"/>
          </a:xfrm>
          <a:prstGeom prst="rect">
            <a:avLst/>
          </a:prstGeom>
          <a:noFill/>
        </p:spPr>
      </p:pic>
      <p:pic>
        <p:nvPicPr>
          <p:cNvPr id="58" name="Picture 4" descr="4 Infantry Division SSI.svg">
            <a:hlinkClick r:id="rId11"/>
          </p:cNvPr>
          <p:cNvPicPr>
            <a:picLocks noChangeAspect="1" noChangeArrowheads="1"/>
          </p:cNvPicPr>
          <p:nvPr/>
        </p:nvPicPr>
        <p:blipFill>
          <a:blip r:embed="rId12" cstate="print"/>
          <a:srcRect/>
          <a:stretch>
            <a:fillRect/>
          </a:stretch>
        </p:blipFill>
        <p:spPr bwMode="auto">
          <a:xfrm>
            <a:off x="9448800" y="5410200"/>
            <a:ext cx="304800" cy="304800"/>
          </a:xfrm>
          <a:prstGeom prst="rect">
            <a:avLst/>
          </a:prstGeom>
          <a:noFill/>
        </p:spPr>
      </p:pic>
      <p:pic>
        <p:nvPicPr>
          <p:cNvPr id="59" name="Picture 4" descr="4 Infantry Division SSI.svg">
            <a:hlinkClick r:id="rId11"/>
          </p:cNvPr>
          <p:cNvPicPr>
            <a:picLocks noChangeAspect="1" noChangeArrowheads="1"/>
          </p:cNvPicPr>
          <p:nvPr/>
        </p:nvPicPr>
        <p:blipFill>
          <a:blip r:embed="rId12" cstate="print"/>
          <a:srcRect/>
          <a:stretch>
            <a:fillRect/>
          </a:stretch>
        </p:blipFill>
        <p:spPr bwMode="auto">
          <a:xfrm>
            <a:off x="5943600" y="7010400"/>
            <a:ext cx="304800" cy="304800"/>
          </a:xfrm>
          <a:prstGeom prst="rect">
            <a:avLst/>
          </a:prstGeom>
          <a:noFill/>
        </p:spPr>
      </p:pic>
      <p:pic>
        <p:nvPicPr>
          <p:cNvPr id="60" name="Picture 4" descr="4 Infantry Division SSI.svg">
            <a:hlinkClick r:id="rId11"/>
          </p:cNvPr>
          <p:cNvPicPr>
            <a:picLocks noChangeAspect="1" noChangeArrowheads="1"/>
          </p:cNvPicPr>
          <p:nvPr/>
        </p:nvPicPr>
        <p:blipFill>
          <a:blip r:embed="rId12" cstate="print"/>
          <a:srcRect/>
          <a:stretch>
            <a:fillRect/>
          </a:stretch>
        </p:blipFill>
        <p:spPr bwMode="auto">
          <a:xfrm>
            <a:off x="6248400" y="7010400"/>
            <a:ext cx="304800" cy="304800"/>
          </a:xfrm>
          <a:prstGeom prst="rect">
            <a:avLst/>
          </a:prstGeom>
          <a:noFill/>
        </p:spPr>
      </p:pic>
      <p:pic>
        <p:nvPicPr>
          <p:cNvPr id="61" name="Picture 4" descr="4 Infantry Division SSI.svg">
            <a:hlinkClick r:id="rId11"/>
          </p:cNvPr>
          <p:cNvPicPr>
            <a:picLocks noChangeAspect="1" noChangeArrowheads="1"/>
          </p:cNvPicPr>
          <p:nvPr/>
        </p:nvPicPr>
        <p:blipFill>
          <a:blip r:embed="rId12" cstate="print"/>
          <a:srcRect/>
          <a:stretch>
            <a:fillRect/>
          </a:stretch>
        </p:blipFill>
        <p:spPr bwMode="auto">
          <a:xfrm>
            <a:off x="6096000" y="6858000"/>
            <a:ext cx="304800" cy="304800"/>
          </a:xfrm>
          <a:prstGeom prst="rect">
            <a:avLst/>
          </a:prstGeom>
          <a:noFill/>
        </p:spPr>
      </p:pic>
      <p:pic>
        <p:nvPicPr>
          <p:cNvPr id="62" name="Picture 4" descr="4 Infantry Division SSI.svg">
            <a:hlinkClick r:id="rId11"/>
          </p:cNvPr>
          <p:cNvPicPr>
            <a:picLocks noChangeAspect="1" noChangeArrowheads="1"/>
          </p:cNvPicPr>
          <p:nvPr/>
        </p:nvPicPr>
        <p:blipFill>
          <a:blip r:embed="rId12" cstate="print"/>
          <a:srcRect/>
          <a:stretch>
            <a:fillRect/>
          </a:stretch>
        </p:blipFill>
        <p:spPr bwMode="auto">
          <a:xfrm>
            <a:off x="6096000" y="7162800"/>
            <a:ext cx="304800" cy="304800"/>
          </a:xfrm>
          <a:prstGeom prst="rect">
            <a:avLst/>
          </a:prstGeom>
          <a:noFill/>
        </p:spPr>
      </p:pic>
      <p:pic>
        <p:nvPicPr>
          <p:cNvPr id="65" name="Picture 92" descr="MCj04348160000[1]"/>
          <p:cNvPicPr>
            <a:picLocks noChangeAspect="1" noChangeArrowheads="1"/>
          </p:cNvPicPr>
          <p:nvPr/>
        </p:nvPicPr>
        <p:blipFill>
          <a:blip r:embed="rId13" cstate="print"/>
          <a:srcRect/>
          <a:stretch>
            <a:fillRect/>
          </a:stretch>
        </p:blipFill>
        <p:spPr bwMode="auto">
          <a:xfrm rot="6600000">
            <a:off x="2165799" y="1937198"/>
            <a:ext cx="228600" cy="228600"/>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2.22222E-6 -1.82239E-6 C 0.00434 -0.01758 0.00139 -0.03608 -0.00278 -0.05296 C -0.00434 -0.05944 -0.00972 -0.07123 -0.00972 -0.07123 C -0.0125 -0.08303 -0.00712 -0.09204 -2.22222E-6 -0.09852 C 0.00538 -0.10916 -0.00104 -0.11448 0.00816 -0.11864 C 0.02882 -0.10939 0.05156 -0.11494 0.07257 -0.12049 C 0.08073 -0.1272 0.07604 -0.13367 0.07396 -0.14408 C 0.07448 -0.16166 0.07552 -0.19588 0.07795 -0.21531 C 0.0783 -0.21855 0.08351 -0.22433 0.0849 -0.22618 C 0.08716 -0.2352 0.08785 -0.24376 0.09167 -0.25185 C 0.09219 -0.25416 0.09219 -0.25671 0.09306 -0.25902 C 0.09462 -0.26295 0.09861 -0.27012 0.09861 -0.27012 C 0.10018 -0.27845 0.1033 -0.28562 0.10538 -0.29371 C 0.10712 -0.30759 0.10851 -0.31637 0.1191 -0.32123 C 0.12153 -0.33025 0.12726 -0.33094 0.13281 -0.3358 C 0.1342 -0.34436 0.1349 -0.35291 0.13698 -0.36124 C 0.1349 -0.3698 0.13299 -0.36725 0.12743 -0.37211 C 0.12656 -0.37396 0.12587 -0.37604 0.12466 -0.37766 C 0.12344 -0.37928 0.12136 -0.37951 0.12049 -0.38136 C 0.11528 -0.39246 0.12101 -0.3957 0.11233 -0.39963 C 0.11007 -0.40865 0.10764 -0.4179 0.10538 -0.42692 C 0.10452 -0.43016 0.10365 -0.43571 0.10139 -0.43802 C 0.10018 -0.43918 0.09861 -0.43918 0.09722 -0.43964 C 0.08768 -0.4586 0.08264 -0.45722 0.06841 -0.46346 C 0.06111 -0.47017 0.05156 -0.47132 0.04514 -0.47988 " pathEditMode="relative" ptsTypes="ffffffffffffffffffffffffA">
                                      <p:cBhvr>
                                        <p:cTn id="13" dur="3000" fill="hold"/>
                                        <p:tgtEl>
                                          <p:spTgt spid="7"/>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0" nodeType="clickEffect">
                                  <p:stCondLst>
                                    <p:cond delay="0"/>
                                  </p:stCondLst>
                                  <p:childTnLst>
                                    <p:animEffect transition="out" filter="dissolve">
                                      <p:cBhvr>
                                        <p:cTn id="17" dur="500"/>
                                        <p:tgtEl>
                                          <p:spTgt spid="5">
                                            <p:txEl>
                                              <p:pRg st="0" end="0"/>
                                            </p:txEl>
                                          </p:spTgt>
                                        </p:tgtEl>
                                      </p:cBhvr>
                                    </p:animEffect>
                                    <p:set>
                                      <p:cBhvr>
                                        <p:cTn id="18" dur="1" fill="hold">
                                          <p:stCondLst>
                                            <p:cond delay="499"/>
                                          </p:stCondLst>
                                        </p:cTn>
                                        <p:tgtEl>
                                          <p:spTgt spid="5">
                                            <p:txEl>
                                              <p:pRg st="0" end="0"/>
                                            </p:txEl>
                                          </p:spTgt>
                                        </p:tgtEl>
                                        <p:attrNameLst>
                                          <p:attrName>style.visibility</p:attrName>
                                        </p:attrNameLst>
                                      </p:cBhvr>
                                      <p:to>
                                        <p:strVal val="hidden"/>
                                      </p:to>
                                    </p:set>
                                  </p:childTnLst>
                                </p:cTn>
                              </p:par>
                              <p:par>
                                <p:cTn id="19" presetID="9" presetClass="exit" presetSubtype="0" fill="hold" grpId="0" nodeType="withEffect">
                                  <p:stCondLst>
                                    <p:cond delay="0"/>
                                  </p:stCondLst>
                                  <p:childTnLst>
                                    <p:animEffect transition="out" filter="dissolve">
                                      <p:cBhvr>
                                        <p:cTn id="20" dur="500"/>
                                        <p:tgtEl>
                                          <p:spTgt spid="5">
                                            <p:bg/>
                                          </p:spTgt>
                                        </p:tgtEl>
                                      </p:cBhvr>
                                    </p:animEffect>
                                    <p:set>
                                      <p:cBhvr>
                                        <p:cTn id="21" dur="1" fill="hold">
                                          <p:stCondLst>
                                            <p:cond delay="499"/>
                                          </p:stCondLst>
                                        </p:cTn>
                                        <p:tgtEl>
                                          <p:spTgt spid="5">
                                            <p:bg/>
                                          </p:spTgt>
                                        </p:tgtEl>
                                        <p:attrNameLst>
                                          <p:attrName>style.visibility</p:attrName>
                                        </p:attrNameLst>
                                      </p:cBhvr>
                                      <p:to>
                                        <p:strVal val="hidden"/>
                                      </p:to>
                                    </p:set>
                                  </p:childTnLst>
                                </p:cTn>
                              </p:par>
                              <p:par>
                                <p:cTn id="22" presetID="9"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9"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92 -0.02775 C 0.01354 -0.0451 0.01146 -0.06429 0.01337 -0.08256 C 0.01285 -0.09782 0.01285 -0.11286 0.01198 -0.12812 C 0.01181 -0.12997 0.01163 -0.13228 0.01059 -0.13367 C 0.00851 -0.13621 0.00486 -0.13529 0.00243 -0.13714 C -0.01806 -0.1524 -0.00017 -0.14732 -0.03056 -0.15009 C -0.04427 -0.15587 -0.0559 -0.1642 -0.07014 -0.16651 C -0.07847 -0.17021 -0.0875 -0.17206 -0.09618 -0.17368 C -0.10278 -0.17669 -0.11476 -0.1901 -0.12083 -0.19565 C -0.12691 -0.2012 -0.13889 -0.20189 -0.14549 -0.20282 C -0.15677 -0.20791 -0.16701 -0.21485 -0.17847 -0.21924 C -0.18264 -0.22294 -0.18663 -0.22664 -0.1908 -0.23034 C -0.19219 -0.2315 -0.19479 -0.23404 -0.19479 -0.23404 C -0.20069 -0.24537 -0.21372 -0.24907 -0.22361 -0.25208 C -0.22639 -0.25462 -0.22899 -0.25694 -0.23177 -0.25948 C -0.2342 -0.26156 -0.2401 -0.26318 -0.2401 -0.26318 C -0.24149 -0.26503 -0.24236 -0.26734 -0.2441 -0.2685 C -0.2467 -0.27035 -0.25243 -0.2722 -0.25243 -0.2722 C -0.2559 -0.27914 -0.25868 -0.27821 -0.26337 -0.2833 C -0.27257 -0.29325 -0.28073 -0.30365 -0.29219 -0.30874 C -0.29861 -0.31753 -0.30694 -0.31822 -0.31545 -0.32146 C -0.31997 -0.32331 -0.32778 -0.33071 -0.32778 -0.33071 C -0.32674 -0.33487 -0.32656 -0.3395 -0.325 -0.34343 C -0.3224 -0.34944 -0.31684 -0.35083 -0.31267 -0.3543 C -0.30972 -0.36609 -0.30573 -0.36586 -0.30035 -0.37442 C -0.29722 -0.37928 -0.29618 -0.38552 -0.29358 -0.39084 C -0.29236 -0.3994 -0.29149 -0.40402 -0.28802 -0.41096 C -0.2875 -0.41327 -0.28785 -0.41628 -0.28663 -0.41813 C -0.28576 -0.41975 -0.28368 -0.41905 -0.28247 -0.41998 C -0.27639 -0.4246 -0.27257 -0.42992 -0.26615 -0.43293 C -0.25833 -0.44796 -0.26892 -0.429 -0.2592 -0.44195 C -0.25799 -0.44357 -0.25764 -0.44611 -0.25642 -0.4475 C -0.25417 -0.45004 -0.25087 -0.45074 -0.24826 -0.45282 C -0.24479 -0.46646 -0.24288 -0.47548 -0.23177 -0.48034 C -0.22708 -0.49005 -0.21962 -0.49075 -0.21267 -0.49676 C -0.21059 -0.50485 -0.20677 -0.51156 -0.20312 -0.5185 C -0.20087 -0.52752 -0.20122 -0.53423 -0.19479 -0.53862 C -0.19358 -0.53954 -0.19201 -0.53954 -0.1908 -0.54047 C -0.18785 -0.54255 -0.18524 -0.54533 -0.18247 -0.54787 C -0.18108 -0.54903 -0.17847 -0.55134 -0.17847 -0.55134 C -0.17431 -0.55088 -0.17014 -0.55111 -0.16615 -0.54972 C -0.16042 -0.54787 -0.16076 -0.53885 -0.15521 -0.53677 C -0.15156 -0.53538 -0.14774 -0.53561 -0.1441 -0.53492 C -0.14288 -0.5259 -0.13941 -0.51226 -0.13455 -0.50578 " pathEditMode="relative" ptsTypes="fffffffffffffffffffffffffffffffffffffffffffA">
                                      <p:cBhvr>
                                        <p:cTn id="36" dur="3000" fill="hold"/>
                                        <p:tgtEl>
                                          <p:spTgt spid="40"/>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0.0118 -0.03145 C -0.01336 -0.06568 -0.00868 -0.10777 -0.0158 -0.13899 C -0.01389 -0.16189 -0.00833 -0.18779 -0.01857 -0.20837 C -0.01944 -0.22155 -0.01927 -0.25115 -0.02812 -0.25948 C -0.03368 -0.28145 -0.03663 -0.30458 -0.04045 -0.32701 C -0.04132 -0.33256 -0.04323 -0.33788 -0.04461 -0.34343 C -0.04548 -0.34713 -0.04739 -0.3543 -0.04739 -0.3543 C -0.04843 -0.37095 -0.04913 -0.39362 -0.06111 -0.40356 C -0.06597 -0.41327 -0.06267 -0.40749 -0.07205 -0.41998 C -0.08871 -0.44218 -0.06944 -0.42391 -0.08159 -0.43478 C -0.08455 -0.44611 -0.08541 -0.45768 -0.08715 -0.46924 C -0.08663 -0.48728 -0.09305 -0.53238 -0.07621 -0.54787 C -0.07309 -0.54648 -0.06389 -0.54209 -0.06389 -0.54972 " pathEditMode="relative" ptsTypes="ffffffffffffA">
                                      <p:cBhvr>
                                        <p:cTn id="38" dur="3000" fill="hold"/>
                                        <p:tgtEl>
                                          <p:spTgt spid="50"/>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1.38889E-6 -3.24699E-6 C 0.00139 -0.00069 0.00278 -0.00162 0.00417 -0.00185 C 0.01285 -0.00301 0.02153 -0.00139 0.03021 -0.0037 C 0.03178 -0.00416 0.03143 -0.00763 0.03264 -0.00925 C 0.03386 -0.01087 0.03542 -0.01179 0.03698 -0.01272 C 0.03941 -0.01434 0.04514 -0.01642 0.04514 -0.01642 C 0.04601 -0.01966 0.04931 -0.04001 0.0507 -0.04209 C 0.05174 -0.04371 0.0533 -0.0444 0.05487 -0.04556 C 0.05573 -0.04995 0.05556 -0.05481 0.0573 -0.05851 C 0.0606 -0.06499 0.06372 -0.06707 0.06563 -0.07493 C 0.06615 -0.07909 0.06598 -0.08372 0.06702 -0.08765 C 0.06789 -0.08973 0.06997 -0.08973 0.07101 -0.09135 C 0.07587 -0.09783 0.08056 -0.1043 0.08629 -0.10962 C 0.08872 -0.11933 0.08907 -0.12766 0.09462 -0.13506 C 0.09862 -0.1531 0.09202 -0.12743 0.1 -0.14431 C 0.10487 -0.15426 0.10035 -0.1605 0.10816 -0.1679 C 0.10938 -0.17484 0.11077 -0.19149 0.11355 -0.19704 C 0.11459 -0.19889 0.11632 -0.19958 0.11789 -0.20074 C 0.12101 -0.21369 0.11806 -0.20953 0.12448 -0.21531 C 0.12691 -0.2241 0.12987 -0.23034 0.1356 -0.23543 C 0.13716 -0.24838 0.13924 -0.26133 0.14237 -0.27382 C 0.14306 -0.27983 0.14237 -0.28631 0.14375 -0.29209 C 0.14514 -0.29741 0.15313 -0.30018 0.15625 -0.30296 C 0.1599 -0.31082 0.16268 -0.31799 0.16841 -0.32308 C 0.17188 -0.33603 0.17101 -0.33649 0.18212 -0.3395 C 0.18716 -0.34389 0.19306 -0.34783 0.19844 -0.35037 C 0.20209 -0.35708 0.20782 -0.36078 0.21372 -0.36309 C 0.21598 -0.3661 0.21875 -0.37049 0.22188 -0.37234 C 0.22448 -0.37396 0.23004 -0.37604 0.23004 -0.37604 C 0.23108 -0.37789 0.23125 -0.3802 0.23282 -0.38136 C 0.23507 -0.38344 0.24098 -0.38506 0.24098 -0.38506 C 0.24601 -0.39477 0.24827 -0.38969 0.25487 -0.39431 C 0.25764 -0.39639 0.26303 -0.40148 0.26303 -0.40148 C 0.27396 -0.40079 0.2849 -0.40171 0.29584 -0.39963 C 0.3 -0.39894 0.30278 -0.3876 0.30678 -0.38506 C 0.31094 -0.38252 0.32188 -0.38182 0.32448 -0.38136 C 0.3316 -0.37835 0.32848 -0.37512 0.33421 -0.36864 C 0.3382 -0.36401 0.33855 -0.36471 0.34375 -0.36309 C 0.3441 -0.36124 0.34393 -0.35916 0.34514 -0.35777 C 0.34757 -0.35453 0.3533 -0.35037 0.3533 -0.35037 " pathEditMode="relative" ptsTypes="fffffffffffffffffffffffffffffffffffffffA">
                                      <p:cBhvr>
                                        <p:cTn id="40" dur="3000" fill="hold"/>
                                        <p:tgtEl>
                                          <p:spTgt spid="42"/>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2.77778E-7 1.68363E-6 C 0.00365 -0.00139 0.00539 -0.00139 0.00816 -0.00532 C 0.00938 -0.00694 0.00955 -0.00971 0.01094 -0.01087 C 0.0125 -0.01226 0.01441 -0.01203 0.0165 -0.01272 C 0.02066 -0.01665 0.02379 -0.01804 0.02882 -0.01989 C 0.02934 -0.02544 0.02952 -0.03076 0.03021 -0.03631 C 0.0323 -0.05458 0.04497 -0.05643 0.05348 -0.06753 C 0.05591 -0.07678 0.05434 -0.07192 0.06025 -0.08395 C 0.06094 -0.0858 0.06302 -0.08927 0.06302 -0.08927 C 0.06546 -0.11471 0.06094 -0.09713 0.06858 -0.10754 C 0.0698 -0.10916 0.06997 -0.1117 0.07118 -0.11309 C 0.07361 -0.1161 0.07934 -0.12026 0.07934 -0.12026 C 0.08195 -0.12535 0.08889 -0.13575 0.09046 -0.14223 C 0.09393 -0.15541 0.09132 -0.15032 0.09723 -0.15865 C 0.09879 -0.16466 0.10417 -0.17507 0.10417 -0.17507 C 0.10556 -0.18478 0.10573 -0.19473 0.10816 -0.20421 C 0.10973 -0.21022 0.11511 -0.22063 0.11511 -0.22063 C 0.11563 -0.22248 0.1158 -0.22433 0.1165 -0.22618 C 0.11702 -0.22826 0.11823 -0.22965 0.1191 -0.23173 C 0.12309 -0.24445 0.12084 -0.25439 0.13004 -0.26272 C 0.13334 -0.2766 0.1283 -0.26041 0.13559 -0.26989 C 0.13664 -0.27128 0.13611 -0.27382 0.13681 -0.27544 C 0.13785 -0.27752 0.13959 -0.27914 0.14115 -0.28099 C 0.14271 -0.28538 0.14514 -0.28908 0.14636 -0.29371 C 0.14914 -0.30273 0.14914 -0.31106 0.1533 -0.31915 C 0.15539 -0.32771 0.15643 -0.34204 0.16146 -0.34852 C 0.16389 -0.35153 0.16702 -0.35315 0.1698 -0.35569 C 0.17188 -0.36933 0.1698 -0.3624 0.17657 -0.37581 C 0.17778 -0.37789 0.18039 -0.37697 0.18195 -0.37766 C 0.1849 -0.37882 0.19046 -0.38136 0.19046 -0.38136 C 0.19236 -0.38853 0.19375 -0.39177 0.19861 -0.39593 C 0.20643 -0.41096 0.20764 -0.41744 0.22188 -0.42137 C 0.22761 -0.42669 0.22969 -0.43316 0.23698 -0.43594 C 0.2382 -0.4371 0.23993 -0.43802 0.24115 -0.43964 C 0.24219 -0.44126 0.24219 -0.44403 0.24375 -0.44519 C 0.25209 -0.45282 0.27691 -0.45375 0.28195 -0.45421 C 0.29028 -0.45143 0.29792 -0.44843 0.30556 -0.44334 " pathEditMode="relative" ptsTypes="ffffffffffffffffffffffffffffffffffffA">
                                      <p:cBhvr>
                                        <p:cTn id="42" dur="3000" fill="hold"/>
                                        <p:tgtEl>
                                          <p:spTgt spid="39"/>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0.01667 -0.02174 C 0.02778 -0.02105 0.04444 -0.01804 0.05642 -0.02174 C 0.06007 -0.0229 0.06476 -0.02729 0.06875 -0.02891 C 0.07153 -0.03145 0.07413 -0.03377 0.07691 -0.03631 C 0.0783 -0.03747 0.07847 -0.04024 0.07969 -0.04186 C 0.0809 -0.04348 0.08247 -0.04417 0.08385 -0.04533 C 0.08559 -0.04903 0.08837 -0.05227 0.08924 -0.05643 C 0.08976 -0.05874 0.08976 -0.06129 0.09063 -0.0636 C 0.09219 -0.06753 0.09427 -0.071 0.09618 -0.0747 C 0.09705 -0.07655 0.09896 -0.08002 0.09896 -0.07979 C 0.09931 -0.08488 0.09931 -0.08996 0.10017 -0.09459 C 0.10139 -0.1006 0.10816 -0.10523 0.11128 -0.10939 C 0.11302 -0.1161 0.11649 -0.11795 0.11944 -0.12396 C 0.12153 -0.13437 0.12222 -0.14686 0.12899 -0.1531 C 0.13108 -0.16166 0.13299 -0.15911 0.13854 -0.16397 C 0.13941 -0.16582 0.1401 -0.1679 0.14132 -0.16952 C 0.14253 -0.17114 0.14462 -0.17137 0.14549 -0.17322 C 0.14653 -0.1753 0.14618 -0.17808 0.14688 -0.18039 C 0.14757 -0.18247 0.14878 -0.18409 0.14965 -0.18594 C 0.15122 -0.19334 0.15174 -0.19958 0.15503 -0.20606 C 0.15642 -0.2197 0.15868 -0.23127 0.16198 -0.24422 C 0.16215 -0.24491 0.16424 -0.25463 0.16458 -0.25532 C 0.16563 -0.25717 0.16736 -0.25786 0.16875 -0.25902 C 0.1724 -0.27313 0.16684 -0.25532 0.17431 -0.26804 C 0.17656 -0.27197 0.17517 -0.27822 0.17691 -0.28261 C 0.17778 -0.28492 0.17969 -0.28631 0.18108 -0.28816 C 0.1842 -0.30042 0.19549 -0.30574 0.20156 -0.31545 C 0.20799 -0.32586 0.20139 -0.31614 0.20573 -0.32655 C 0.2099 -0.33626 0.2191 -0.35939 0.225 -0.36471 C 0.23125 -0.37743 0.22726 -0.37465 0.23455 -0.37743 C 0.23889 -0.40032 0.23229 -0.37188 0.23993 -0.38853 C 0.24479 -0.39917 0.23993 -0.40495 0.24965 -0.4068 C 0.25469 -0.40772 0.25955 -0.40796 0.26458 -0.40865 C 0.27135 -0.41443 0.27257 -0.42576 0.27969 -0.43224 C 0.28299 -0.44565 0.28524 -0.44357 0.29479 -0.44681 C 0.29757 -0.45814 0.30156 -0.45513 0.30851 -0.45976 " pathEditMode="relative" rAng="0" ptsTypes="fffffffffffffffffffffffffffffffffffA">
                                      <p:cBhvr>
                                        <p:cTn id="44" dur="3000" fill="hold"/>
                                        <p:tgtEl>
                                          <p:spTgt spid="49"/>
                                        </p:tgtEl>
                                        <p:attrNameLst>
                                          <p:attrName>ppt_x</p:attrName>
                                          <p:attrName>ppt_y</p:attrName>
                                        </p:attrNameLst>
                                      </p:cBhvr>
                                      <p:rCtr x="14600" y="-21700"/>
                                    </p:animMotion>
                                  </p:childTnLst>
                                </p:cTn>
                              </p:par>
                              <p:par>
                                <p:cTn id="45" presetID="0" presetClass="path" presetSubtype="0" accel="50000" decel="50000" fill="hold" nodeType="withEffect">
                                  <p:stCondLst>
                                    <p:cond delay="0"/>
                                  </p:stCondLst>
                                  <p:childTnLst>
                                    <p:animMotion origin="layout" path="M 4.44444E-6 1.96115E-6 C 0.00121 -0.02151 -0.00087 -0.04741 0.00416 -0.06753 C 0.00208 -0.0784 0.00034 -0.08996 -0.00678 -0.09667 C -0.01007 -0.10985 -0.00782 -0.10453 -0.01233 -0.11309 C -0.01511 -0.12419 -0.02136 -0.13876 -0.03021 -0.14223 C -0.03681 -0.14847 -0.04306 -0.14339 -0.0507 -0.14593 C -0.05209 -0.1605 -0.05487 -0.17391 -0.05747 -0.18802 C -0.05851 -0.2019 -0.05782 -0.20467 -0.06025 -0.21531 C -0.06112 -0.21901 -0.06303 -0.22618 -0.06303 -0.22618 C -0.06337 -0.22895 -0.06598 -0.24422 -0.06303 -0.24815 C -0.06094 -0.25093 -0.05487 -0.25185 -0.05487 -0.25185 C -0.04688 -0.26781 -0.05747 -0.24907 -0.04792 -0.25902 C -0.04497 -0.26203 -0.04341 -0.27197 -0.04254 -0.27544 C -0.04184 -0.27845 -0.03612 -0.28307 -0.03421 -0.28469 C -0.03091 -0.29764 -0.03386 -0.29348 -0.02743 -0.29926 C -0.02032 -0.31337 -0.0283 -0.32216 -0.0165 -0.33025 C -0.01598 -0.3321 -0.01615 -0.33441 -0.01511 -0.3358 C -0.01407 -0.33719 -0.01129 -0.3358 -0.01094 -0.33765 C -0.00868 -0.35384 -0.01285 -0.37165 -0.00816 -0.38691 C -0.00799 -0.38737 -0.00139 -0.40056 4.44444E-6 -0.40333 C 0.00729 -0.4179 -0.00191 -0.41212 0.00694 -0.41605 C 0.00729 -0.41975 0.00746 -0.42345 0.00816 -0.42692 C 0.00885 -0.43062 0.01093 -0.43802 0.01093 -0.43802 C 0.01145 -0.44218 0.01336 -0.44681 0.01232 -0.45074 C 0.01163 -0.45305 0.00833 -0.45074 0.00694 -0.45259 C 0.00625 -0.45352 0.00868 -0.45375 0.00954 -0.45444 " pathEditMode="relative" ptsTypes="fffffffffffffffffffffffffA">
                                      <p:cBhvr>
                                        <p:cTn id="46" dur="3000" fill="hold"/>
                                        <p:tgtEl>
                                          <p:spTgt spid="41"/>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0.00035 -0.02683 C 0.00486 -0.04787 0.00295 -0.07146 -0.00157 -0.0925 C -0.00209 -0.09852 -0.00191 -0.10476 -0.00295 -0.11078 C -0.0033 -0.11286 -0.00504 -0.11424 -0.00573 -0.11633 C -0.00782 -0.12188 -0.00834 -0.12858 -0.0099 -0.13436 C -0.01164 -0.15564 -0.01285 -0.17599 -0.01667 -0.19658 C -0.01719 -0.20814 -0.01806 -0.2197 -0.01806 -0.23127 C -0.01806 -0.24537 -0.01493 -0.25532 -0.025 -0.26411 C -0.02309 -0.2648 -0.02101 -0.26457 -0.01945 -0.26596 C -0.01389 -0.27081 -0.01563 -0.28423 -0.01268 -0.29139 C -0.00816 -0.30226 -0.00886 -0.30065 -0.00295 -0.30596 C 0.00364 -0.31961 -0.00018 -0.31452 0.00798 -0.32238 C 0.01093 -0.32817 0.01458 -0.33117 0.01753 -0.33695 C 0.01823 -0.34274 0.01927 -0.35384 0.0217 -0.35892 C 0.02517 -0.36609 0.02864 -0.37326 0.03125 -0.3809 C 0.03455 -0.39061 0.03229 -0.39593 0.03941 -0.39917 C 0.04583 -0.41165 0.04392 -0.40587 0.04635 -0.41559 C 0.04514 -0.42553 0.04548 -0.43062 0.03802 -0.43362 C 0.03437 -0.45051 0.02951 -0.44819 0.02309 -0.4593 C 0.021 -0.46276 0.01753 -0.47016 0.01753 -0.46993 C 0.01527 -0.47942 0.01458 -0.49375 0.00798 -0.49954 C 0.00434 -0.50254 -0.00434 -0.50485 -0.00434 -0.50462 C -0.0092 -0.51133 -0.0066 -0.51041 -0.01129 -0.51041 " pathEditMode="relative" rAng="0" ptsTypes="ffffffffffffffffffffffA">
                                      <p:cBhvr>
                                        <p:cTn id="48" dur="3000" fill="hold"/>
                                        <p:tgtEl>
                                          <p:spTgt spid="46"/>
                                        </p:tgtEl>
                                        <p:attrNameLst>
                                          <p:attrName>ppt_x</p:attrName>
                                          <p:attrName>ppt_y</p:attrName>
                                        </p:attrNameLst>
                                      </p:cBhvr>
                                      <p:rCtr x="1100" y="-24200"/>
                                    </p:animMotion>
                                  </p:childTnLst>
                                </p:cTn>
                              </p:par>
                              <p:par>
                                <p:cTn id="49" presetID="0" presetClass="path" presetSubtype="0" accel="50000" decel="50000" fill="hold" nodeType="withEffect">
                                  <p:stCondLst>
                                    <p:cond delay="0"/>
                                  </p:stCondLst>
                                  <p:childTnLst>
                                    <p:animMotion origin="layout" path="M 0.0007 -0.02221 C -0.0033 -0.03007 -0.00399 -0.03677 -0.01024 -0.04233 C -0.01284 -0.05273 -0.01059 -0.04649 -0.01979 -0.05875 C -0.02205 -0.06175 -0.02534 -0.06961 -0.02534 -0.06938 C -0.02639 -0.0791 -0.0276 -0.0895 -0.02934 -0.09875 C -0.03003 -0.10245 -0.03211 -0.10986 -0.03211 -0.10962 C -0.0335 -0.14223 -0.03732 -0.17299 -0.04166 -0.20468 C -0.04132 -0.21739 -0.04114 -0.23035 -0.04045 -0.24307 C -0.03993 -0.25278 -0.03889 -0.24792 -0.03628 -0.25579 C -0.03507 -0.25925 -0.0335 -0.26665 -0.0335 -0.26642 C -0.03229 -0.27637 -0.03194 -0.28076 -0.02795 -0.28863 C -0.0276 -0.29418 -0.02795 -0.29973 -0.02673 -0.30505 C -0.02569 -0.30921 -0.02118 -0.31591 -0.02118 -0.31568 C -0.01788 -0.3291 -0.01753 -0.33395 -0.00885 -0.34159 C -0.00729 -0.34806 -0.00399 -0.35199 -0.00208 -0.35801 C -0.00086 -0.36147 -0.00086 -0.36564 0.0007 -0.36887 C 0.00261 -0.37258 0.00434 -0.37628 0.00625 -0.37998 C 0.00712 -0.38183 0.00903 -0.38529 0.00903 -0.38506 C 0.01007 -0.4001 0.01059 -0.41813 0.01719 -0.43085 C 0.01997 -0.44196 0.01997 -0.45005 0.01997 -0.46208 " pathEditMode="relative" rAng="0" ptsTypes="fffffffffffffffffffA">
                                      <p:cBhvr>
                                        <p:cTn id="50" dur="3000" fill="hold"/>
                                        <p:tgtEl>
                                          <p:spTgt spid="61"/>
                                        </p:tgtEl>
                                        <p:attrNameLst>
                                          <p:attrName>ppt_x</p:attrName>
                                          <p:attrName>ppt_y</p:attrName>
                                        </p:attrNameLst>
                                      </p:cBhvr>
                                      <p:rCtr x="-1200" y="-22000"/>
                                    </p:animMotion>
                                  </p:childTnLst>
                                </p:cTn>
                              </p:par>
                              <p:par>
                                <p:cTn id="51" presetID="0" presetClass="path" presetSubtype="0" accel="50000" decel="50000" fill="hold" nodeType="withEffect">
                                  <p:stCondLst>
                                    <p:cond delay="0"/>
                                  </p:stCondLst>
                                  <p:childTnLst>
                                    <p:animMotion origin="layout" path="M 5.27778E-6 -5.73543E-7 C 0.00227 -0.01804 -0.00069 -0.03492 -0.0026 -0.05296 C -0.00312 -0.05735 -0.00398 -0.06591 -0.00398 -0.06591 C -0.00537 -0.09343 -0.00607 -0.11101 -0.0177 -0.13321 C -0.01857 -0.13691 -0.01961 -0.14061 -0.02048 -0.14431 C -0.021 -0.14616 -0.02187 -0.14963 -0.02187 -0.14963 C -0.02291 -0.18918 -0.02065 -0.18825 -0.02586 -0.21184 C -0.02499 -0.22849 -0.02603 -0.24052 -0.01909 -0.2537 C -0.01857 -0.26341 -0.01874 -0.27313 -0.0177 -0.28284 C -0.01735 -0.28677 -0.01492 -0.29394 -0.01492 -0.29394 C -0.01371 -0.31105 -0.01058 -0.32354 -0.00815 -0.3395 C -0.00694 -0.36702 -0.01128 -0.36795 0.0014 -0.37974 C 0.004 -0.39015 0.00331 -0.39431 0.00973 -0.39963 C 0.01025 -0.40749 0.01042 -0.41559 0.01112 -0.42345 C 0.01147 -0.42669 0.01372 -0.43571 0.01372 -0.43247 " pathEditMode="relative" ptsTypes="ffffffffffffffA">
                                      <p:cBhvr>
                                        <p:cTn id="52" dur="3000" fill="hold"/>
                                        <p:tgtEl>
                                          <p:spTgt spid="62"/>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0.00104 -0.04441 C -0.00243 -0.05389 -0.004 -0.06198 -0.00799 -0.07008 C -0.00851 -0.08534 -0.00868 -0.10037 -0.00938 -0.11564 C -0.00973 -0.12142 -0.0125 -0.12812 -0.01337 -0.13391 C -0.01528 -0.14593 -0.01667 -0.15842 -0.01893 -0.17045 C -0.02101 -0.18178 -0.02344 -0.19357 -0.0257 -0.2049 C -0.02639 -0.2086 -0.02848 -0.21601 -0.02848 -0.21577 C -0.02969 -0.25301 -0.03334 -0.28793 -0.02431 -0.32354 C -0.02188 -0.33303 -0.02275 -0.34135 -0.01615 -0.34737 C -0.01337 -0.35847 -0.0125 -0.36101 -0.00521 -0.36749 C -0.00469 -0.37165 -0.00504 -0.37627 -0.00382 -0.38021 C -0.00261 -0.38437 0.00173 -0.39107 0.00173 -0.39084 C 0.00208 -0.39709 0.00191 -0.40333 0.00295 -0.40934 C 0.0033 -0.41143 0.00503 -0.41281 0.00573 -0.4149 C 0.0085 -0.42253 0.0118 -0.42947 0.01527 -0.43687 C 0.01614 -0.43872 0.01823 -0.43872 0.01944 -0.44033 C 0.02014 -0.44126 0.02031 -0.44288 0.02083 -0.44404 " pathEditMode="relative" rAng="0" ptsTypes="ffffffffffffffffA">
                                      <p:cBhvr>
                                        <p:cTn id="54" dur="3000" fill="hold"/>
                                        <p:tgtEl>
                                          <p:spTgt spid="59"/>
                                        </p:tgtEl>
                                        <p:attrNameLst>
                                          <p:attrName>ppt_x</p:attrName>
                                          <p:attrName>ppt_y</p:attrName>
                                        </p:attrNameLst>
                                      </p:cBhvr>
                                      <p:rCtr x="-500" y="-20000"/>
                                    </p:animMotion>
                                  </p:childTnLst>
                                </p:cTn>
                              </p:par>
                              <p:par>
                                <p:cTn id="55" presetID="0" presetClass="path" presetSubtype="0" accel="50000" decel="50000" fill="hold" nodeType="withEffect">
                                  <p:stCondLst>
                                    <p:cond delay="0"/>
                                  </p:stCondLst>
                                  <p:childTnLst>
                                    <p:animMotion origin="layout" path="M 0.00903 -0.04441 C 0.01181 -0.05527 0.01024 -0.04649 0.00903 -0.06453 C 0.00781 -0.08326 0.00868 -0.09991 0.00069 -0.11564 C -0.00139 -0.12535 0.00035 -0.11957 -0.00608 -0.13206 C -0.00868 -0.13691 -0.0092 -0.14339 -0.01163 -0.14848 C -0.01667 -0.21693 -0.01337 -0.28747 -0.01024 -0.35638 C -0.00972 -0.36887 -0.00747 -0.40125 0.00347 -0.40564 C 0.00781 -0.4142 0.00972 -0.42068 0.01719 -0.42391 C 0.01806 -0.42762 0.0191 -0.43132 0.01997 -0.43502 C 0.02049 -0.43687 0.02083 -0.43848 0.02135 -0.44033 C 0.02188 -0.44218 0.02274 -0.44589 0.02274 -0.44565 " pathEditMode="relative" rAng="0" ptsTypes="ffffffffffA">
                                      <p:cBhvr>
                                        <p:cTn id="56" dur="3000" fill="hold"/>
                                        <p:tgtEl>
                                          <p:spTgt spid="60"/>
                                        </p:tgtEl>
                                        <p:attrNameLst>
                                          <p:attrName>ppt_x</p:attrName>
                                          <p:attrName>ppt_y</p:attrName>
                                        </p:attrNameLst>
                                      </p:cBhvr>
                                      <p:rCtr x="-600" y="-20100"/>
                                    </p:animMotion>
                                  </p:childTnLst>
                                </p:cTn>
                              </p:par>
                              <p:par>
                                <p:cTn id="57" presetID="0" presetClass="path" presetSubtype="0" accel="50000" decel="50000" fill="hold" nodeType="withEffect">
                                  <p:stCondLst>
                                    <p:cond delay="0"/>
                                  </p:stCondLst>
                                  <p:childTnLst>
                                    <p:animMotion origin="layout" path="M 1.38889E-6 1.12858E-6 C -0.01372 -0.00601 -0.00886 -0.00671 -0.02744 -0.00902 C -0.03195 -0.0111 -0.03525 -0.01434 -0.03976 -0.01642 C -0.04393 -0.02174 -0.04671 -0.02498 -0.05209 -0.02729 C -0.05296 -0.02914 -0.05348 -0.03168 -0.05487 -0.03284 C -0.0573 -0.03492 -0.06025 -0.03538 -0.06303 -0.03654 C -0.06928 -0.03932 -0.07535 -0.04255 -0.08091 -0.04741 C -0.08438 -0.05481 -0.08959 -0.06013 -0.09462 -0.06568 C -0.09931 -0.07077 -0.09983 -0.07586 -0.10556 -0.0784 C -0.11198 -0.08441 -0.10782 -0.08141 -0.11789 -0.0858 C -0.11928 -0.08649 -0.12188 -0.08765 -0.12188 -0.08765 C -0.12605 -0.09551 -0.13178 -0.09644 -0.13837 -0.09852 C -0.14705 -0.11008 -0.15591 -0.11355 -0.16719 -0.11864 C -0.16875 -0.11933 -0.1698 -0.12118 -0.17119 -0.12211 C -0.17379 -0.12373 -0.17674 -0.12465 -0.17952 -0.12581 C -0.19323 -0.13205 -0.17275 -0.12234 -0.18768 -0.13136 C -0.19028 -0.13298 -0.19584 -0.13506 -0.19584 -0.13506 C -0.20573 -0.14755 -0.19462 -0.13506 -0.20417 -0.14223 C -0.20712 -0.14431 -0.20921 -0.14824 -0.21233 -0.14963 C -0.22796 -0.15657 -0.20434 -0.14547 -0.22049 -0.15495 C -0.22744 -0.15888 -0.23525 -0.16166 -0.24254 -0.1642 C -0.24636 -0.16767 -0.24705 -0.16744 -0.24931 -0.17322 C -0.25 -0.17507 -0.24966 -0.17738 -0.2507 -0.17877 C -0.25174 -0.18016 -0.25348 -0.17993 -0.25487 -0.18062 C -0.25938 -0.18478 -0.26059 -0.18918 -0.2658 -0.19149 C -0.26667 -0.19334 -0.26737 -0.19542 -0.26858 -0.19704 C -0.2698 -0.19866 -0.27153 -0.19912 -0.27257 -0.20074 C -0.27987 -0.21277 -0.2665 -0.19935 -0.27813 -0.20976 C -0.279 -0.21161 -0.28091 -0.21531 -0.28091 -0.21531 " pathEditMode="relative" ptsTypes="ffffffffffffffffffffffffffffA">
                                      <p:cBhvr>
                                        <p:cTn id="58" dur="3000" fill="hold"/>
                                        <p:tgtEl>
                                          <p:spTgt spid="56"/>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1.11111E-6 2.77521E-7 C -0.01181 -0.00416 -0.02396 -0.00601 -0.03559 -0.0111 C -0.05208 -0.02636 -0.02795 -0.00486 -0.04375 -0.01642 C -0.0467 -0.0185 -0.04913 -0.02128 -0.05191 -0.02382 C -0.06129 -0.03238 -0.07726 -0.0296 -0.08767 -0.03122 C -0.09514 -0.03446 -0.10174 -0.03816 -0.10816 -0.04394 C -0.11458 -0.0562 -0.10695 -0.04394 -0.11493 -0.05111 C -0.11649 -0.0525 -0.11754 -0.05504 -0.1191 -0.05666 C -0.12031 -0.05805 -0.12188 -0.0592 -0.12326 -0.06036 C -0.1316 -0.07632 -0.1441 -0.07932 -0.15747 -0.08233 C -0.16215 -0.08626 -0.1658 -0.09089 -0.17118 -0.0932 C -0.17205 -0.09505 -0.17257 -0.09759 -0.17396 -0.09875 C -0.17552 -0.10014 -0.17761 -0.09968 -0.17934 -0.10037 C -0.18507 -0.10245 -0.18837 -0.10615 -0.19445 -0.10777 C -0.2 -0.11263 -0.20538 -0.11471 -0.21094 -0.12049 C -0.2184 -0.12835 -0.22795 -0.13668 -0.23698 -0.14061 C -0.24375 -0.1531 -0.25278 -0.15657 -0.26163 -0.16443 C -0.26389 -0.16906 -0.2717 -0.18039 -0.27535 -0.18247 C -0.28281 -0.18686 -0.28854 -0.18941 -0.29445 -0.19727 " pathEditMode="relative" ptsTypes="ffffffffffffffffffA">
                                      <p:cBhvr>
                                        <p:cTn id="60" dur="3000" fill="hold"/>
                                        <p:tgtEl>
                                          <p:spTgt spid="58"/>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1.94444E-6 -7.12303E-7 C -0.00868 -0.00069 -0.01736 -0.00023 -0.02604 -0.00185 C -0.0276 -0.00208 -0.02864 -0.00439 -0.03003 -0.00555 C -0.03594 -0.01064 -0.03385 -0.00879 -0.04236 -0.01272 C -0.05347 -0.01781 -0.06337 -0.01896 -0.07535 -0.02012 C -0.07604 -0.02035 -0.08542 -0.02197 -0.08767 -0.02359 C -0.09531 -0.02914 -0.10226 -0.03723 -0.10955 -0.04371 C -0.11042 -0.04556 -0.11094 -0.0481 -0.11232 -0.04926 C -0.11302 -0.04995 -0.12691 -0.05759 -0.12864 -0.05828 C -0.13212 -0.06522 -0.13785 -0.06846 -0.14375 -0.07123 C -0.14774 -0.07886 -0.15625 -0.08626 -0.16302 -0.0895 C -0.1651 -0.09066 -0.16753 -0.09043 -0.16979 -0.09112 C -0.17257 -0.09204 -0.17795 -0.09482 -0.17795 -0.09482 C -0.18542 -0.10985 -0.20278 -0.11309 -0.2151 -0.11864 C -0.22187 -0.13252 -0.21302 -0.11587 -0.22187 -0.12766 C -0.22309 -0.12928 -0.22344 -0.13182 -0.22465 -0.13321 C -0.22708 -0.13575 -0.23038 -0.13622 -0.23281 -0.13876 C -0.23732 -0.14362 -0.23958 -0.14709 -0.24514 -0.14963 C -0.24826 -0.15587 -0.24861 -0.15981 -0.2533 -0.1642 C -0.25798 -0.17368 -0.25451 -0.16813 -0.26441 -0.17692 C -0.2658 -0.17808 -0.2684 -0.18062 -0.2684 -0.18062 C -0.26927 -0.18247 -0.26979 -0.18501 -0.27118 -0.18617 C -0.27361 -0.18825 -0.27934 -0.18987 -0.27934 -0.18987 C -0.28073 -0.18802 -0.28351 -0.18432 -0.28351 -0.18432 " pathEditMode="relative" ptsTypes="fffffffffffffffffffffffA">
                                      <p:cBhvr>
                                        <p:cTn id="62" dur="3000" fill="hold"/>
                                        <p:tgtEl>
                                          <p:spTgt spid="57"/>
                                        </p:tgtEl>
                                        <p:attrNameLst>
                                          <p:attrName>ppt_x</p:attrName>
                                          <p:attrName>ppt_y</p:attrName>
                                        </p:attrNameLst>
                                      </p:cBhvr>
                                    </p:animMotion>
                                  </p:childTnLst>
                                </p:cTn>
                              </p:par>
                              <p:par>
                                <p:cTn id="63" presetID="0" presetClass="path" presetSubtype="0" accel="50000" decel="50000" fill="hold" nodeType="withEffect">
                                  <p:stCondLst>
                                    <p:cond delay="0"/>
                                  </p:stCondLst>
                                  <p:childTnLst>
                                    <p:animMotion origin="layout" path="M -2.77778E-7 2.39593E-6 C -0.01215 -0.00555 -0.00538 -0.00324 -0.02048 -0.00555 C -0.02639 -0.00763 -0.03229 -0.00856 -0.03819 -0.01087 C -0.04687 -0.0185 -0.05555 -0.02498 -0.06423 -0.03284 C -0.06545 -0.034 -0.06718 -0.03376 -0.0684 -0.03469 C -0.07135 -0.03677 -0.07656 -0.04209 -0.07656 -0.04209 C -0.07708 -0.04394 -0.07691 -0.04602 -0.07795 -0.04741 C -0.08038 -0.05042 -0.08628 -0.05481 -0.08628 -0.05481 C -0.08975 -0.06846 -0.10538 -0.06637 -0.11354 -0.07308 C -0.11805 -0.07678 -0.12864 -0.08025 -0.12864 -0.08025 C -0.13281 -0.08395 -0.1368 -0.0858 -0.14097 -0.0895 C -0.14583 -0.09875 -0.15382 -0.10245 -0.16163 -0.10592 C -0.17135 -0.11494 -0.18316 -0.1191 -0.19444 -0.12419 C -0.19861 -0.12604 -0.2026 -0.12766 -0.20677 -0.12951 C -0.20816 -0.1302 -0.21093 -0.13136 -0.21093 -0.13136 C -0.21527 -0.13552 -0.21736 -0.14038 -0.22187 -0.14408 C -0.22534 -0.15102 -0.22812 -0.15009 -0.23281 -0.15518 C -0.23958 -0.16258 -0.246 -0.16674 -0.25329 -0.17345 C -0.26041 -0.17993 -0.25486 -0.17692 -0.26024 -0.18432 C -0.26475 -0.19033 -0.27135 -0.19611 -0.27656 -0.20074 C -0.27795 -0.2019 -0.28073 -0.20444 -0.28073 -0.20444 C -0.28333 -0.2093 -0.28333 -0.21092 -0.28767 -0.21346 C -0.29027 -0.21508 -0.29583 -0.21716 -0.29583 -0.21716 " pathEditMode="relative" ptsTypes="ffffffffffffffffffffffA">
                                      <p:cBhvr>
                                        <p:cTn id="64" dur="3000" fill="hold"/>
                                        <p:tgtEl>
                                          <p:spTgt spid="55"/>
                                        </p:tgtEl>
                                        <p:attrNameLst>
                                          <p:attrName>ppt_x</p:attrName>
                                          <p:attrName>ppt_y</p:attrName>
                                        </p:attrNameLst>
                                      </p:cBhvr>
                                    </p:animMotion>
                                  </p:childTnLst>
                                </p:cTn>
                              </p:par>
                              <p:par>
                                <p:cTn id="65" presetID="0" presetClass="path" presetSubtype="0" accel="50000" decel="50000" fill="hold" nodeType="withEffect">
                                  <p:stCondLst>
                                    <p:cond delay="0"/>
                                  </p:stCondLst>
                                  <p:childTnLst>
                                    <p:animMotion origin="layout" path="M 3.33333E-6 3.3765E-6 L -0.3 -0.07771 " pathEditMode="relative" ptsTypes="AA">
                                      <p:cBhvr>
                                        <p:cTn id="66" dur="3000" fill="hold"/>
                                        <p:tgtEl>
                                          <p:spTgt spid="52"/>
                                        </p:tgtEl>
                                        <p:attrNameLst>
                                          <p:attrName>ppt_x</p:attrName>
                                          <p:attrName>ppt_y</p:attrName>
                                        </p:attrNameLst>
                                      </p:cBhvr>
                                    </p:animMotion>
                                  </p:childTnLst>
                                </p:cTn>
                              </p:par>
                              <p:par>
                                <p:cTn id="67" presetID="0" presetClass="path" presetSubtype="0" accel="50000" decel="50000" fill="hold" nodeType="withEffect">
                                  <p:stCondLst>
                                    <p:cond delay="0"/>
                                  </p:stCondLst>
                                  <p:childTnLst>
                                    <p:animMotion origin="layout" path="M 0 3.3765E-6 L -0.3 -0.06661 " pathEditMode="relative" ptsTypes="AA">
                                      <p:cBhvr>
                                        <p:cTn id="68" dur="3000" fill="hold"/>
                                        <p:tgtEl>
                                          <p:spTgt spid="54"/>
                                        </p:tgtEl>
                                        <p:attrNameLst>
                                          <p:attrName>ppt_x</p:attrName>
                                          <p:attrName>ppt_y</p:attrName>
                                        </p:attrNameLst>
                                      </p:cBhvr>
                                    </p:animMotion>
                                  </p:childTnLst>
                                </p:cTn>
                              </p:par>
                              <p:par>
                                <p:cTn id="69" presetID="0" presetClass="path" presetSubtype="0" accel="50000" decel="50000" fill="hold" nodeType="withEffect">
                                  <p:stCondLst>
                                    <p:cond delay="0"/>
                                  </p:stCondLst>
                                  <p:childTnLst>
                                    <p:animMotion origin="layout" path="M -3.33333E-6 8.32562E-7 L -0.29166 -0.0555 " pathEditMode="relative" ptsTypes="AA">
                                      <p:cBhvr>
                                        <p:cTn id="70" dur="3000" fill="hold"/>
                                        <p:tgtEl>
                                          <p:spTgt spid="53"/>
                                        </p:tgtEl>
                                        <p:attrNameLst>
                                          <p:attrName>ppt_x</p:attrName>
                                          <p:attrName>ppt_y</p:attrName>
                                        </p:attrNameLst>
                                      </p:cBhvr>
                                    </p:animMotion>
                                  </p:childTnLst>
                                </p:cTn>
                              </p:par>
                              <p:par>
                                <p:cTn id="71" presetID="0" presetClass="path" presetSubtype="0" accel="50000" decel="50000" fill="hold" nodeType="withEffect">
                                  <p:stCondLst>
                                    <p:cond delay="0"/>
                                  </p:stCondLst>
                                  <p:childTnLst>
                                    <p:animMotion origin="layout" path="M -3.33333E-6 1.71138E-6 L -0.29166 -0.06661 " pathEditMode="relative" ptsTypes="AA">
                                      <p:cBhvr>
                                        <p:cTn id="72" dur="3000" fill="hold"/>
                                        <p:tgtEl>
                                          <p:spTgt spid="51"/>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1" nodeType="clickEffect">
                                  <p:stCondLst>
                                    <p:cond delay="0"/>
                                  </p:stCondLst>
                                  <p:childTnLst>
                                    <p:animEffect transition="out" filter="dissolve">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par>
                                <p:cTn id="78" presetID="9" presetClass="entr" presetSubtype="0"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dissolve">
                                      <p:cBhvr>
                                        <p:cTn id="80" dur="500"/>
                                        <p:tgtEl>
                                          <p:spTgt spid="9"/>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xit" presetSubtype="0" fill="hold" nodeType="clickEffect">
                                  <p:stCondLst>
                                    <p:cond delay="0"/>
                                  </p:stCondLst>
                                  <p:childTnLst>
                                    <p:animEffect transition="out" filter="dissolve">
                                      <p:cBhvr>
                                        <p:cTn id="84" dur="500"/>
                                        <p:tgtEl>
                                          <p:spTgt spid="37"/>
                                        </p:tgtEl>
                                      </p:cBhvr>
                                    </p:animEffect>
                                    <p:set>
                                      <p:cBhvr>
                                        <p:cTn id="85" dur="1" fill="hold">
                                          <p:stCondLst>
                                            <p:cond delay="499"/>
                                          </p:stCondLst>
                                        </p:cTn>
                                        <p:tgtEl>
                                          <p:spTgt spid="37"/>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32"/>
                                        </p:tgtEl>
                                      </p:cBhvr>
                                    </p:animEffect>
                                    <p:set>
                                      <p:cBhvr>
                                        <p:cTn id="88" dur="1" fill="hold">
                                          <p:stCondLst>
                                            <p:cond delay="499"/>
                                          </p:stCondLst>
                                        </p:cTn>
                                        <p:tgtEl>
                                          <p:spTgt spid="32"/>
                                        </p:tgtEl>
                                        <p:attrNameLst>
                                          <p:attrName>style.visibility</p:attrName>
                                        </p:attrNameLst>
                                      </p:cBhvr>
                                      <p:to>
                                        <p:strVal val="hidden"/>
                                      </p:to>
                                    </p:set>
                                  </p:childTnLst>
                                </p:cTn>
                              </p:par>
                              <p:par>
                                <p:cTn id="89" presetID="9" presetClass="exit" presetSubtype="0" fill="hold" nodeType="withEffect">
                                  <p:stCondLst>
                                    <p:cond delay="0"/>
                                  </p:stCondLst>
                                  <p:childTnLst>
                                    <p:animEffect transition="out" filter="dissolve">
                                      <p:cBhvr>
                                        <p:cTn id="90" dur="500"/>
                                        <p:tgtEl>
                                          <p:spTgt spid="33"/>
                                        </p:tgtEl>
                                      </p:cBhvr>
                                    </p:animEffect>
                                    <p:set>
                                      <p:cBhvr>
                                        <p:cTn id="91" dur="1" fill="hold">
                                          <p:stCondLst>
                                            <p:cond delay="499"/>
                                          </p:stCondLst>
                                        </p:cTn>
                                        <p:tgtEl>
                                          <p:spTgt spid="33"/>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500"/>
                                        <p:tgtEl>
                                          <p:spTgt spid="35"/>
                                        </p:tgtEl>
                                      </p:cBhvr>
                                    </p:animEffect>
                                    <p:set>
                                      <p:cBhvr>
                                        <p:cTn id="94" dur="1" fill="hold">
                                          <p:stCondLst>
                                            <p:cond delay="499"/>
                                          </p:stCondLst>
                                        </p:cTn>
                                        <p:tgtEl>
                                          <p:spTgt spid="35"/>
                                        </p:tgtEl>
                                        <p:attrNameLst>
                                          <p:attrName>style.visibility</p:attrName>
                                        </p:attrNameLst>
                                      </p:cBhvr>
                                      <p:to>
                                        <p:strVal val="hidden"/>
                                      </p:to>
                                    </p:set>
                                  </p:childTnLst>
                                </p:cTn>
                              </p:par>
                              <p:par>
                                <p:cTn id="95" presetID="9" presetClass="exit" presetSubtype="0" fill="hold" nodeType="withEffect">
                                  <p:stCondLst>
                                    <p:cond delay="0"/>
                                  </p:stCondLst>
                                  <p:childTnLst>
                                    <p:animEffect transition="out" filter="dissolve">
                                      <p:cBhvr>
                                        <p:cTn id="96" dur="500"/>
                                        <p:tgtEl>
                                          <p:spTgt spid="36"/>
                                        </p:tgtEl>
                                      </p:cBhvr>
                                    </p:animEffect>
                                    <p:set>
                                      <p:cBhvr>
                                        <p:cTn id="97" dur="1" fill="hold">
                                          <p:stCondLst>
                                            <p:cond delay="499"/>
                                          </p:stCondLst>
                                        </p:cTn>
                                        <p:tgtEl>
                                          <p:spTgt spid="36"/>
                                        </p:tgtEl>
                                        <p:attrNameLst>
                                          <p:attrName>style.visibility</p:attrName>
                                        </p:attrNameLst>
                                      </p:cBhvr>
                                      <p:to>
                                        <p:strVal val="hidden"/>
                                      </p:to>
                                    </p:set>
                                  </p:childTnLst>
                                </p:cTn>
                              </p:par>
                            </p:childTnLst>
                          </p:cTn>
                        </p:par>
                        <p:par>
                          <p:cTn id="98" fill="hold">
                            <p:stCondLst>
                              <p:cond delay="500"/>
                            </p:stCondLst>
                            <p:childTnLst>
                              <p:par>
                                <p:cTn id="99" presetID="1" presetClass="entr" presetSubtype="0" fill="hold" nodeType="afterEffect">
                                  <p:stCondLst>
                                    <p:cond delay="0"/>
                                  </p:stCondLst>
                                  <p:childTnLst>
                                    <p:set>
                                      <p:cBhvr>
                                        <p:cTn id="100" dur="1" fill="hold">
                                          <p:stCondLst>
                                            <p:cond delay="0"/>
                                          </p:stCondLst>
                                        </p:cTn>
                                        <p:tgtEl>
                                          <p:spTgt spid="65"/>
                                        </p:tgtEl>
                                        <p:attrNameLst>
                                          <p:attrName>style.visibility</p:attrName>
                                        </p:attrNameLst>
                                      </p:cBhvr>
                                      <p:to>
                                        <p:strVal val="visible"/>
                                      </p:to>
                                    </p:set>
                                  </p:childTnLst>
                                </p:cTn>
                              </p:par>
                            </p:childTnLst>
                          </p:cTn>
                        </p:par>
                        <p:par>
                          <p:cTn id="101" fill="hold">
                            <p:stCondLst>
                              <p:cond delay="500"/>
                            </p:stCondLst>
                            <p:childTnLst>
                              <p:par>
                                <p:cTn id="102" presetID="35" presetClass="emph" presetSubtype="0" repeatCount="2000" fill="hold" nodeType="afterEffect">
                                  <p:stCondLst>
                                    <p:cond delay="0"/>
                                  </p:stCondLst>
                                  <p:childTnLst>
                                    <p:anim calcmode="discrete" valueType="str">
                                      <p:cBhvr>
                                        <p:cTn id="103" dur="1500" fill="hold"/>
                                        <p:tgtEl>
                                          <p:spTgt spid="65"/>
                                        </p:tgtEl>
                                        <p:attrNameLst>
                                          <p:attrName>style.visibility</p:attrName>
                                        </p:attrNameLst>
                                      </p:cBhvr>
                                      <p:tavLst>
                                        <p:tav tm="0">
                                          <p:val>
                                            <p:strVal val="hidden"/>
                                          </p:val>
                                        </p:tav>
                                        <p:tav tm="50000">
                                          <p:val>
                                            <p:strVal val="visible"/>
                                          </p:val>
                                        </p:tav>
                                      </p:tavLst>
                                    </p:anim>
                                  </p:childTnLst>
                                </p:cTn>
                              </p:par>
                            </p:childTnLst>
                          </p:cTn>
                        </p:par>
                        <p:par>
                          <p:cTn id="104" fill="hold">
                            <p:stCondLst>
                              <p:cond delay="3500"/>
                            </p:stCondLst>
                            <p:childTnLst>
                              <p:par>
                                <p:cTn id="105" presetID="10" presetClass="exit" presetSubtype="0" fill="hold" nodeType="afterEffect">
                                  <p:stCondLst>
                                    <p:cond delay="0"/>
                                  </p:stCondLst>
                                  <p:childTnLst>
                                    <p:animEffect transition="out" filter="fade">
                                      <p:cBhvr>
                                        <p:cTn id="106" dur="1000"/>
                                        <p:tgtEl>
                                          <p:spTgt spid="65"/>
                                        </p:tgtEl>
                                      </p:cBhvr>
                                    </p:animEffect>
                                    <p:set>
                                      <p:cBhvr>
                                        <p:cTn id="107" dur="1" fill="hold">
                                          <p:stCondLst>
                                            <p:cond delay="999"/>
                                          </p:stCondLst>
                                        </p:cTn>
                                        <p:tgtEl>
                                          <p:spTgt spid="65"/>
                                        </p:tgtEl>
                                        <p:attrNameLst>
                                          <p:attrName>style.visibility</p:attrName>
                                        </p:attrNameLst>
                                      </p:cBhvr>
                                      <p:to>
                                        <p:strVal val="hidden"/>
                                      </p:to>
                                    </p:set>
                                  </p:childTnLst>
                                </p:cTn>
                              </p:par>
                            </p:childTnLst>
                          </p:cTn>
                        </p:par>
                        <p:par>
                          <p:cTn id="108" fill="hold">
                            <p:stCondLst>
                              <p:cond delay="4500"/>
                            </p:stCondLst>
                            <p:childTnLst>
                              <p:par>
                                <p:cTn id="109" presetID="9" presetClass="exit" presetSubtype="0" fill="hold" nodeType="afterEffect">
                                  <p:stCondLst>
                                    <p:cond delay="0"/>
                                  </p:stCondLst>
                                  <p:childTnLst>
                                    <p:animEffect transition="out" filter="dissolve">
                                      <p:cBhvr>
                                        <p:cTn id="110" dur="500"/>
                                        <p:tgtEl>
                                          <p:spTgt spid="34"/>
                                        </p:tgtEl>
                                      </p:cBhvr>
                                    </p:animEffect>
                                    <p:set>
                                      <p:cBhvr>
                                        <p:cTn id="111" dur="1" fill="hold">
                                          <p:stCondLst>
                                            <p:cond delay="499"/>
                                          </p:stCondLst>
                                        </p:cTn>
                                        <p:tgtEl>
                                          <p:spTgt spid="34"/>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9" presetClass="exit" presetSubtype="0" fill="hold" grpId="1" nodeType="clickEffect">
                                  <p:stCondLst>
                                    <p:cond delay="0"/>
                                  </p:stCondLst>
                                  <p:childTnLst>
                                    <p:animEffect transition="out" filter="dissolve">
                                      <p:cBhvr>
                                        <p:cTn id="115" dur="500"/>
                                        <p:tgtEl>
                                          <p:spTgt spid="9"/>
                                        </p:tgtEl>
                                      </p:cBhvr>
                                    </p:animEffect>
                                    <p:set>
                                      <p:cBhvr>
                                        <p:cTn id="116" dur="1" fill="hold">
                                          <p:stCondLst>
                                            <p:cond delay="499"/>
                                          </p:stCondLst>
                                        </p:cTn>
                                        <p:tgtEl>
                                          <p:spTgt spid="9"/>
                                        </p:tgtEl>
                                        <p:attrNameLst>
                                          <p:attrName>style.visibility</p:attrName>
                                        </p:attrNameLst>
                                      </p:cBhvr>
                                      <p:to>
                                        <p:strVal val="hidden"/>
                                      </p:to>
                                    </p:set>
                                  </p:childTnLst>
                                </p:cTn>
                              </p:par>
                              <p:par>
                                <p:cTn id="117" presetID="9" presetClass="entr" presetSubtype="0" fill="hold" grpId="0" nodeType="with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dissolve">
                                      <p:cBhvr>
                                        <p:cTn id="119" dur="500"/>
                                        <p:tgtEl>
                                          <p:spTgt spid="10"/>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xit" presetSubtype="0" fill="hold" grpId="1" nodeType="clickEffect">
                                  <p:stCondLst>
                                    <p:cond delay="0"/>
                                  </p:stCondLst>
                                  <p:childTnLst>
                                    <p:animEffect transition="out" filter="dissolve">
                                      <p:cBhvr>
                                        <p:cTn id="123" dur="500"/>
                                        <p:tgtEl>
                                          <p:spTgt spid="10"/>
                                        </p:tgtEl>
                                      </p:cBhvr>
                                    </p:animEffect>
                                    <p:set>
                                      <p:cBhvr>
                                        <p:cTn id="124" dur="1" fill="hold">
                                          <p:stCondLst>
                                            <p:cond delay="499"/>
                                          </p:stCondLst>
                                        </p:cTn>
                                        <p:tgtEl>
                                          <p:spTgt spid="10"/>
                                        </p:tgtEl>
                                        <p:attrNameLst>
                                          <p:attrName>style.visibility</p:attrName>
                                        </p:attrNameLst>
                                      </p:cBhvr>
                                      <p:to>
                                        <p:strVal val="hidden"/>
                                      </p:to>
                                    </p:set>
                                  </p:childTnLst>
                                </p:cTn>
                              </p:par>
                              <p:par>
                                <p:cTn id="125" presetID="9" presetClass="entr" presetSubtype="0" fill="hold" grpId="0" nodeType="withEffect">
                                  <p:stCondLst>
                                    <p:cond delay="0"/>
                                  </p:stCondLst>
                                  <p:childTnLst>
                                    <p:set>
                                      <p:cBhvr>
                                        <p:cTn id="126" dur="1" fill="hold">
                                          <p:stCondLst>
                                            <p:cond delay="0"/>
                                          </p:stCondLst>
                                        </p:cTn>
                                        <p:tgtEl>
                                          <p:spTgt spid="11"/>
                                        </p:tgtEl>
                                        <p:attrNameLst>
                                          <p:attrName>style.visibility</p:attrName>
                                        </p:attrNameLst>
                                      </p:cBhvr>
                                      <p:to>
                                        <p:strVal val="visible"/>
                                      </p:to>
                                    </p:set>
                                    <p:animEffect transition="in" filter="dissolve">
                                      <p:cBhvr>
                                        <p:cTn id="127" dur="500"/>
                                        <p:tgtEl>
                                          <p:spTgt spid="11"/>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xit" presetSubtype="0" fill="hold" grpId="1" nodeType="clickEffect">
                                  <p:stCondLst>
                                    <p:cond delay="0"/>
                                  </p:stCondLst>
                                  <p:childTnLst>
                                    <p:animEffect transition="out" filter="dissolve">
                                      <p:cBhvr>
                                        <p:cTn id="131" dur="500"/>
                                        <p:tgtEl>
                                          <p:spTgt spid="11"/>
                                        </p:tgtEl>
                                      </p:cBhvr>
                                    </p:animEffect>
                                    <p:set>
                                      <p:cBhvr>
                                        <p:cTn id="132" dur="1" fill="hold">
                                          <p:stCondLst>
                                            <p:cond delay="499"/>
                                          </p:stCondLst>
                                        </p:cTn>
                                        <p:tgtEl>
                                          <p:spTgt spid="11"/>
                                        </p:tgtEl>
                                        <p:attrNameLst>
                                          <p:attrName>style.visibility</p:attrName>
                                        </p:attrNameLst>
                                      </p:cBhvr>
                                      <p:to>
                                        <p:strVal val="hidden"/>
                                      </p:to>
                                    </p:set>
                                  </p:childTnLst>
                                </p:cTn>
                              </p:par>
                              <p:par>
                                <p:cTn id="133" presetID="9" presetClass="entr" presetSubtype="0" fill="hold" grpId="0" nodeType="withEffect">
                                  <p:stCondLst>
                                    <p:cond delay="0"/>
                                  </p:stCondLst>
                                  <p:childTnLst>
                                    <p:set>
                                      <p:cBhvr>
                                        <p:cTn id="134" dur="1" fill="hold">
                                          <p:stCondLst>
                                            <p:cond delay="0"/>
                                          </p:stCondLst>
                                        </p:cTn>
                                        <p:tgtEl>
                                          <p:spTgt spid="12"/>
                                        </p:tgtEl>
                                        <p:attrNameLst>
                                          <p:attrName>style.visibility</p:attrName>
                                        </p:attrNameLst>
                                      </p:cBhvr>
                                      <p:to>
                                        <p:strVal val="visible"/>
                                      </p:to>
                                    </p:set>
                                    <p:animEffect transition="in" filter="dissolve">
                                      <p:cBhvr>
                                        <p:cTn id="1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Liberation of Paris</a:t>
            </a:r>
            <a:br>
              <a:rPr lang="en-US" dirty="0" smtClean="0"/>
            </a:br>
            <a:r>
              <a:rPr lang="en-US" dirty="0" smtClean="0"/>
              <a:t>Casualties</a:t>
            </a:r>
            <a:endParaRPr lang="en-US" dirty="0"/>
          </a:p>
        </p:txBody>
      </p:sp>
      <p:sp>
        <p:nvSpPr>
          <p:cNvPr id="3" name="Content Placeholder 2"/>
          <p:cNvSpPr>
            <a:spLocks noGrp="1"/>
          </p:cNvSpPr>
          <p:nvPr>
            <p:ph sz="half" idx="1"/>
          </p:nvPr>
        </p:nvSpPr>
        <p:spPr/>
        <p:txBody>
          <a:bodyPr>
            <a:normAutofit/>
          </a:bodyPr>
          <a:lstStyle/>
          <a:p>
            <a:pPr algn="ctr">
              <a:spcBef>
                <a:spcPts val="0"/>
              </a:spcBef>
              <a:spcAft>
                <a:spcPts val="7200"/>
              </a:spcAft>
              <a:buNone/>
            </a:pPr>
            <a:r>
              <a:rPr lang="en-US" sz="2000" dirty="0" smtClean="0"/>
              <a:t>Free French &amp; FFI</a:t>
            </a:r>
          </a:p>
          <a:p>
            <a:pPr algn="ctr">
              <a:spcBef>
                <a:spcPts val="7200"/>
              </a:spcBef>
              <a:buNone/>
            </a:pPr>
            <a:r>
              <a:rPr lang="en-US" sz="2000" dirty="0" smtClean="0"/>
              <a:t>5,399 (9%)</a:t>
            </a:r>
          </a:p>
          <a:p>
            <a:pPr algn="ctr">
              <a:spcBef>
                <a:spcPts val="600"/>
              </a:spcBef>
              <a:buNone/>
            </a:pPr>
            <a:endParaRPr lang="en-US" sz="2400" dirty="0" smtClean="0"/>
          </a:p>
        </p:txBody>
      </p:sp>
      <p:sp>
        <p:nvSpPr>
          <p:cNvPr id="4" name="Content Placeholder 3"/>
          <p:cNvSpPr>
            <a:spLocks noGrp="1"/>
          </p:cNvSpPr>
          <p:nvPr>
            <p:ph sz="half" idx="2"/>
          </p:nvPr>
        </p:nvSpPr>
        <p:spPr/>
        <p:txBody>
          <a:bodyPr>
            <a:normAutofit/>
          </a:bodyPr>
          <a:lstStyle/>
          <a:p>
            <a:pPr algn="ctr">
              <a:spcBef>
                <a:spcPts val="0"/>
              </a:spcBef>
              <a:spcAft>
                <a:spcPts val="7200"/>
              </a:spcAft>
              <a:buNone/>
            </a:pPr>
            <a:r>
              <a:rPr lang="en-US" sz="2000" dirty="0" smtClean="0"/>
              <a:t>Germany</a:t>
            </a:r>
          </a:p>
          <a:p>
            <a:pPr algn="ctr">
              <a:spcBef>
                <a:spcPts val="7200"/>
              </a:spcBef>
              <a:buNone/>
            </a:pPr>
            <a:r>
              <a:rPr lang="en-US" sz="2000" dirty="0" smtClean="0"/>
              <a:t>16,000 (64%)</a:t>
            </a:r>
          </a:p>
        </p:txBody>
      </p:sp>
      <p:pic>
        <p:nvPicPr>
          <p:cNvPr id="5" name="Picture 11" descr="victory"/>
          <p:cNvPicPr>
            <a:picLocks noChangeAspect="1" noChangeArrowheads="1"/>
          </p:cNvPicPr>
          <p:nvPr/>
        </p:nvPicPr>
        <p:blipFill>
          <a:blip r:embed="rId2" cstate="print"/>
          <a:srcRect/>
          <a:stretch>
            <a:fillRect/>
          </a:stretch>
        </p:blipFill>
        <p:spPr bwMode="auto">
          <a:xfrm>
            <a:off x="1905000" y="1981200"/>
            <a:ext cx="990600" cy="990600"/>
          </a:xfrm>
          <a:prstGeom prst="rect">
            <a:avLst/>
          </a:prstGeom>
          <a:ln>
            <a:noFill/>
          </a:ln>
          <a:effectLst>
            <a:outerShdw blurRad="292100" dist="139700" dir="2700000" algn="tl" rotWithShape="0">
              <a:srgbClr val="333333">
                <a:alpha val="65000"/>
              </a:srgbClr>
            </a:outerShdw>
          </a:effectLst>
        </p:spPr>
      </p:pic>
      <p:pic>
        <p:nvPicPr>
          <p:cNvPr id="6" name="Picture 11" descr="MCj02383950000[1]"/>
          <p:cNvPicPr>
            <a:picLocks noChangeAspect="1" noChangeArrowheads="1"/>
          </p:cNvPicPr>
          <p:nvPr/>
        </p:nvPicPr>
        <p:blipFill>
          <a:blip r:embed="rId3" cstate="print"/>
          <a:srcRect/>
          <a:stretch>
            <a:fillRect/>
          </a:stretch>
        </p:blipFill>
        <p:spPr bwMode="auto">
          <a:xfrm>
            <a:off x="6324599" y="1905000"/>
            <a:ext cx="1007359" cy="99178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828800" y="3124200"/>
            <a:ext cx="1066800" cy="381000"/>
          </a:xfrm>
          <a:prstGeom prst="rect">
            <a:avLst/>
          </a:prstGeom>
          <a:noFill/>
        </p:spPr>
        <p:txBody>
          <a:bodyPr wrap="square" rtlCol="0">
            <a:spAutoFit/>
          </a:bodyPr>
          <a:lstStyle/>
          <a:p>
            <a:pPr algn="ctr"/>
            <a:r>
              <a:rPr lang="en-US" dirty="0" smtClean="0"/>
              <a:t>Victory</a:t>
            </a:r>
            <a:endParaRPr lang="en-US" dirty="0"/>
          </a:p>
        </p:txBody>
      </p:sp>
      <p:sp>
        <p:nvSpPr>
          <p:cNvPr id="8" name="TextBox 7"/>
          <p:cNvSpPr txBox="1"/>
          <p:nvPr/>
        </p:nvSpPr>
        <p:spPr>
          <a:xfrm>
            <a:off x="6324600" y="3124200"/>
            <a:ext cx="990600" cy="369332"/>
          </a:xfrm>
          <a:prstGeom prst="rect">
            <a:avLst/>
          </a:prstGeom>
          <a:noFill/>
        </p:spPr>
        <p:txBody>
          <a:bodyPr wrap="square" rtlCol="0">
            <a:spAutoFit/>
          </a:bodyPr>
          <a:lstStyle/>
          <a:p>
            <a:pPr algn="ctr"/>
            <a:r>
              <a:rPr lang="en-US" dirty="0" smtClean="0"/>
              <a:t>Defeat</a:t>
            </a:r>
            <a:endParaRPr lang="en-US" dirty="0"/>
          </a:p>
        </p:txBody>
      </p:sp>
      <p:pic>
        <p:nvPicPr>
          <p:cNvPr id="17410" name="Picture 2" descr="File:Crowds of French patriots line the Champs Elysees-edit2.jpg">
            <a:hlinkClick r:id="rId4"/>
          </p:cNvPr>
          <p:cNvPicPr>
            <a:picLocks noChangeAspect="1" noChangeArrowheads="1"/>
          </p:cNvPicPr>
          <p:nvPr/>
        </p:nvPicPr>
        <p:blipFill>
          <a:blip r:embed="rId5" cstate="print"/>
          <a:srcRect/>
          <a:stretch>
            <a:fillRect/>
          </a:stretch>
        </p:blipFill>
        <p:spPr bwMode="auto">
          <a:xfrm>
            <a:off x="990600" y="4114800"/>
            <a:ext cx="2819400" cy="2213396"/>
          </a:xfrm>
          <a:prstGeom prst="rect">
            <a:avLst/>
          </a:prstGeom>
          <a:noFill/>
        </p:spPr>
      </p:pic>
      <p:pic>
        <p:nvPicPr>
          <p:cNvPr id="17412" name="Picture 4" descr="File:German officer POWs in Paris HD-SN-99-02952.JPG">
            <a:hlinkClick r:id="rId6"/>
          </p:cNvPr>
          <p:cNvPicPr>
            <a:picLocks noChangeAspect="1" noChangeArrowheads="1"/>
          </p:cNvPicPr>
          <p:nvPr/>
        </p:nvPicPr>
        <p:blipFill>
          <a:blip r:embed="rId7" cstate="print"/>
          <a:srcRect/>
          <a:stretch>
            <a:fillRect/>
          </a:stretch>
        </p:blipFill>
        <p:spPr bwMode="auto">
          <a:xfrm>
            <a:off x="5105400" y="4038600"/>
            <a:ext cx="3352800" cy="2258949"/>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7" presetClass="entr" presetSubtype="10" fill="hold" nodeType="afterEffect">
                                  <p:stCondLst>
                                    <p:cond delay="0"/>
                                  </p:stCondLst>
                                  <p:childTnLst>
                                    <p:set>
                                      <p:cBhvr>
                                        <p:cTn id="17" dur="1" fill="hold">
                                          <p:stCondLst>
                                            <p:cond delay="0"/>
                                          </p:stCondLst>
                                        </p:cTn>
                                        <p:tgtEl>
                                          <p:spTgt spid="17412"/>
                                        </p:tgtEl>
                                        <p:attrNameLst>
                                          <p:attrName>style.visibility</p:attrName>
                                        </p:attrNameLst>
                                      </p:cBhvr>
                                      <p:to>
                                        <p:strVal val="visible"/>
                                      </p:to>
                                    </p:set>
                                    <p:anim calcmode="lin" valueType="num">
                                      <p:cBhvr>
                                        <p:cTn id="18" dur="500" fill="hold"/>
                                        <p:tgtEl>
                                          <p:spTgt spid="17412"/>
                                        </p:tgtEl>
                                        <p:attrNameLst>
                                          <p:attrName>ppt_w</p:attrName>
                                        </p:attrNameLst>
                                      </p:cBhvr>
                                      <p:tavLst>
                                        <p:tav tm="0">
                                          <p:val>
                                            <p:fltVal val="0"/>
                                          </p:val>
                                        </p:tav>
                                        <p:tav tm="100000">
                                          <p:val>
                                            <p:strVal val="#ppt_w"/>
                                          </p:val>
                                        </p:tav>
                                      </p:tavLst>
                                    </p:anim>
                                    <p:anim calcmode="lin" valueType="num">
                                      <p:cBhvr>
                                        <p:cTn id="19" dur="500" fill="hold"/>
                                        <p:tgtEl>
                                          <p:spTgt spid="17412"/>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17410"/>
                                        </p:tgtEl>
                                        <p:attrNameLst>
                                          <p:attrName>style.visibility</p:attrName>
                                        </p:attrNameLst>
                                      </p:cBhvr>
                                      <p:to>
                                        <p:strVal val="visible"/>
                                      </p:to>
                                    </p:set>
                                    <p:anim calcmode="lin" valueType="num">
                                      <p:cBhvr>
                                        <p:cTn id="22" dur="500" fill="hold"/>
                                        <p:tgtEl>
                                          <p:spTgt spid="17410"/>
                                        </p:tgtEl>
                                        <p:attrNameLst>
                                          <p:attrName>ppt_w</p:attrName>
                                        </p:attrNameLst>
                                      </p:cBhvr>
                                      <p:tavLst>
                                        <p:tav tm="0">
                                          <p:val>
                                            <p:fltVal val="0"/>
                                          </p:val>
                                        </p:tav>
                                        <p:tav tm="100000">
                                          <p:val>
                                            <p:strVal val="#ppt_w"/>
                                          </p:val>
                                        </p:tav>
                                      </p:tavLst>
                                    </p:anim>
                                    <p:anim calcmode="lin" valueType="num">
                                      <p:cBhvr>
                                        <p:cTn id="23" dur="500" fill="hold"/>
                                        <p:tgtEl>
                                          <p:spTgt spid="174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5601</TotalTime>
  <Words>2106</Words>
  <Application>Microsoft Office PowerPoint</Application>
  <PresentationFormat>On-screen Show (4:3)</PresentationFormat>
  <Paragraphs>68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Civic</vt:lpstr>
      <vt:lpstr>Liberation of Paris August 19 – 25, 1944</vt:lpstr>
      <vt:lpstr>Liberation of Paris Forces</vt:lpstr>
      <vt:lpstr>PowerPoint Presentation</vt:lpstr>
      <vt:lpstr>PowerPoint Presentation</vt:lpstr>
      <vt:lpstr>PowerPoint Presentation</vt:lpstr>
      <vt:lpstr>PowerPoint Presentation</vt:lpstr>
      <vt:lpstr>PowerPoint Presentation</vt:lpstr>
      <vt:lpstr>Liberation of Paris Casualties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Liberation of Paris</dc:title>
  <dc:creator>michael</dc:creator>
  <cp:lastModifiedBy>Jonathan Webb</cp:lastModifiedBy>
  <cp:revision>222</cp:revision>
  <dcterms:created xsi:type="dcterms:W3CDTF">2010-11-22T19:31:24Z</dcterms:created>
  <dcterms:modified xsi:type="dcterms:W3CDTF">2011-12-21T22:29:38Z</dcterms:modified>
</cp:coreProperties>
</file>